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60" r:id="rId4"/>
    <p:sldId id="261" r:id="rId5"/>
    <p:sldId id="258" r:id="rId6"/>
    <p:sldId id="262" r:id="rId7"/>
    <p:sldId id="263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1F05DEF-C5F0-4976-B85B-1D05F0E311D1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79A735-9C83-46D9-8B6B-C9475BB2D1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5DEF-C5F0-4976-B85B-1D05F0E311D1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A735-9C83-46D9-8B6B-C9475BB2D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5DEF-C5F0-4976-B85B-1D05F0E311D1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A735-9C83-46D9-8B6B-C9475BB2D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5DEF-C5F0-4976-B85B-1D05F0E311D1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A735-9C83-46D9-8B6B-C9475BB2D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5DEF-C5F0-4976-B85B-1D05F0E311D1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A735-9C83-46D9-8B6B-C9475BB2D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5DEF-C5F0-4976-B85B-1D05F0E311D1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A735-9C83-46D9-8B6B-C9475BB2D1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5DEF-C5F0-4976-B85B-1D05F0E311D1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A735-9C83-46D9-8B6B-C9475BB2D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5DEF-C5F0-4976-B85B-1D05F0E311D1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A735-9C83-46D9-8B6B-C9475BB2D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5DEF-C5F0-4976-B85B-1D05F0E311D1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A735-9C83-46D9-8B6B-C9475BB2D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5DEF-C5F0-4976-B85B-1D05F0E311D1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A735-9C83-46D9-8B6B-C9475BB2D1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5DEF-C5F0-4976-B85B-1D05F0E311D1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A735-9C83-46D9-8B6B-C9475BB2D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1F05DEF-C5F0-4976-B85B-1D05F0E311D1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A79A735-9C83-46D9-8B6B-C9475BB2D1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ummins-vrn.ru/labraries/page/prezentaciya-na-temu-radio-f5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rushkolnik.ru/tw_files/6439/d-6438586/7z-docs/4_html_m2c6bb2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2" y="-1"/>
            <a:ext cx="91558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052736"/>
            <a:ext cx="4340441" cy="3024336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Консультация для родителей</a:t>
            </a:r>
            <a:r>
              <a:rPr lang="ru-RU" sz="3200" b="1" i="1" dirty="0" smtClean="0">
                <a:solidFill>
                  <a:srgbClr val="C00000"/>
                </a:solidFill>
              </a:rPr>
              <a:t>.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>
                <a:solidFill>
                  <a:srgbClr val="C00000"/>
                </a:solidFill>
              </a:rPr>
              <a:t/>
            </a:r>
            <a:br>
              <a:rPr lang="ru-RU" sz="3200" b="1" i="1" dirty="0">
                <a:solidFill>
                  <a:srgbClr val="C00000"/>
                </a:solidFill>
              </a:rPr>
            </a:br>
            <a:r>
              <a:rPr lang="ru-RU" sz="3200" b="1" i="1" dirty="0">
                <a:solidFill>
                  <a:srgbClr val="002060"/>
                </a:solidFill>
                <a:latin typeface="Arial Narrow" pitchFamily="34" charset="0"/>
              </a:rPr>
              <a:t>Что должен знать и уметь ребенок 6 лет</a:t>
            </a:r>
          </a:p>
        </p:txBody>
      </p:sp>
    </p:spTree>
    <p:extLst>
      <p:ext uri="{BB962C8B-B14F-4D97-AF65-F5344CB8AC3E}">
        <p14:creationId xmlns:p14="http://schemas.microsoft.com/office/powerpoint/2010/main" xmlns="" val="230303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img-fotki.yandex.ru/get/22/316053713.bd/0_f6340_f585eea9_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8459" y="4744210"/>
            <a:ext cx="3409628" cy="212912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756592" y="332656"/>
            <a:ext cx="7226723" cy="9989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Окружающий мир</a:t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908720"/>
            <a:ext cx="8280920" cy="5445224"/>
          </a:xfrm>
        </p:spPr>
        <p:txBody>
          <a:bodyPr>
            <a:normAutofit fontScale="92500" lnSpcReduction="10000"/>
          </a:bodyPr>
          <a:lstStyle/>
          <a:p>
            <a:pPr marL="514350" indent="-514350" algn="r">
              <a:buFont typeface="+mj-lt"/>
              <a:buAutoNum type="arabicPeriod"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Называть свое и родителей имя и фамилию</a:t>
            </a:r>
          </a:p>
          <a:p>
            <a:pPr marL="514350" indent="-514350" algn="r">
              <a:buFont typeface="+mj-lt"/>
              <a:buAutoNum type="arabicPeriod"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Знать  название своего города</a:t>
            </a:r>
          </a:p>
          <a:p>
            <a:pPr marL="514350" indent="-514350" algn="r">
              <a:buFont typeface="+mj-lt"/>
              <a:buAutoNum type="arabicPeriod"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Знать название столицы Родины</a:t>
            </a:r>
          </a:p>
          <a:p>
            <a:pPr marL="514350" indent="-514350" algn="r">
              <a:buFont typeface="+mj-lt"/>
              <a:buAutoNum type="arabicPeriod"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Знать название нашей планеты</a:t>
            </a:r>
          </a:p>
          <a:p>
            <a:pPr marL="514350" indent="-514350" algn="r">
              <a:buFont typeface="+mj-lt"/>
              <a:buAutoNum type="arabicPeriod"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Знать названия основных профессий людей. Объяснять, чем характерны эти профессии, какую приносят пользу людям.</a:t>
            </a:r>
          </a:p>
          <a:p>
            <a:pPr marL="514350" indent="-514350" algn="r">
              <a:buFont typeface="+mj-lt"/>
              <a:buAutoNum type="arabicPeriod"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Называть времена года, части суток, дни недели и их последовательности</a:t>
            </a:r>
          </a:p>
          <a:p>
            <a:pPr marL="514350" indent="-514350" algn="r">
              <a:buFont typeface="+mj-lt"/>
              <a:buAutoNum type="arabicPeriod"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Называть месяцы времен года</a:t>
            </a:r>
          </a:p>
          <a:p>
            <a:pPr marL="514350" indent="-514350" algn="r">
              <a:buFont typeface="+mj-lt"/>
              <a:buAutoNum type="arabicPeriod"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Отличать хищных животных от травоядных</a:t>
            </a:r>
          </a:p>
          <a:p>
            <a:pPr marL="514350" indent="-514350" algn="r">
              <a:buFont typeface="+mj-lt"/>
              <a:buAutoNum type="arabicPeriod"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Отличать зимующих птиц и перелетных</a:t>
            </a:r>
          </a:p>
          <a:p>
            <a:pPr marL="514350" indent="-514350" algn="r">
              <a:buFont typeface="+mj-lt"/>
              <a:buAutoNum type="arabicPeriod"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Отличать садовые цветы от полевых</a:t>
            </a:r>
          </a:p>
          <a:p>
            <a:pPr marL="514350" indent="-514350" algn="r">
              <a:buFont typeface="+mj-lt"/>
              <a:buAutoNum type="arabicPeriod"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Отличать деревья от кустарников</a:t>
            </a:r>
          </a:p>
          <a:p>
            <a:pPr marL="514350" indent="-514350" algn="r">
              <a:buFont typeface="+mj-lt"/>
              <a:buAutoNum type="arabicPeriod"/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Называть все явления природы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893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kid_stuff_s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43408"/>
            <a:ext cx="972108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476672"/>
            <a:ext cx="5152418" cy="4320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Основы грамоты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7200800" cy="4608512"/>
          </a:xfrm>
        </p:spPr>
        <p:txBody>
          <a:bodyPr>
            <a:normAutofit/>
          </a:bodyPr>
          <a:lstStyle/>
          <a:p>
            <a:pPr marL="525780" indent="-457200">
              <a:buFont typeface="+mj-lt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</a:rPr>
              <a:t>Составлять предложения из 4-5 слов</a:t>
            </a:r>
          </a:p>
          <a:p>
            <a:pPr marL="525780" indent="-457200">
              <a:buFont typeface="+mj-lt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</a:rPr>
              <a:t>Составлять схему предложения</a:t>
            </a:r>
          </a:p>
          <a:p>
            <a:pPr marL="525780" indent="-457200">
              <a:buFont typeface="+mj-lt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</a:rPr>
              <a:t>Делить простые предложения на слова</a:t>
            </a:r>
          </a:p>
          <a:p>
            <a:pPr marL="525780" indent="-457200">
              <a:buFont typeface="+mj-lt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</a:rPr>
              <a:t>Различать гласные и согласные буквы</a:t>
            </a:r>
          </a:p>
          <a:p>
            <a:pPr marL="525780" indent="-457200">
              <a:buFont typeface="+mj-lt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</a:rPr>
              <a:t>Делить слова на слоги</a:t>
            </a:r>
          </a:p>
          <a:p>
            <a:pPr marL="525780" indent="-457200">
              <a:buFont typeface="+mj-lt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</a:rPr>
              <a:t>Различать гласные и согласные буквы</a:t>
            </a:r>
          </a:p>
          <a:p>
            <a:pPr marL="525780" indent="-457200">
              <a:buFont typeface="+mj-lt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</a:rPr>
              <a:t>Определять </a:t>
            </a:r>
            <a:r>
              <a:rPr lang="ru-RU" b="1" i="1" dirty="0" smtClean="0">
                <a:solidFill>
                  <a:srgbClr val="002060"/>
                </a:solidFill>
              </a:rPr>
              <a:t>на слух мягкость и твердость звука в словах</a:t>
            </a:r>
          </a:p>
          <a:p>
            <a:pPr marL="525780" indent="-457200">
              <a:buFont typeface="+mj-lt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</a:rPr>
              <a:t>Определять количество </a:t>
            </a:r>
            <a:r>
              <a:rPr lang="ru-RU" b="1" i="1" dirty="0" smtClean="0">
                <a:solidFill>
                  <a:srgbClr val="002060"/>
                </a:solidFill>
              </a:rPr>
              <a:t>звуков             </a:t>
            </a:r>
            <a:r>
              <a:rPr lang="ru-RU" b="1" i="1" dirty="0" smtClean="0">
                <a:solidFill>
                  <a:srgbClr val="002060"/>
                </a:solidFill>
              </a:rPr>
              <a:t>в слове</a:t>
            </a:r>
          </a:p>
          <a:p>
            <a:pPr marL="525780" indent="-457200">
              <a:buFont typeface="+mj-lt"/>
              <a:buAutoNum type="arabicPeriod"/>
            </a:pP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https://im1-tub-ru.yandex.net/i?id=d3396ed91482dcab025c86f5d92f97bc&amp;n=33&amp;h=1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28918"/>
            <a:ext cx="3760107" cy="280831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539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ever.lg.ua/sites/sever.lg.ua/files/imagecache/fullscreen/topimg/shkola_budushchego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9544" y="4077072"/>
            <a:ext cx="3224456" cy="245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261" y="980728"/>
            <a:ext cx="7128792" cy="5112568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Строить сложные предложения разных видов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Составлять предложения из предложенных слов (</a:t>
            </a:r>
            <a:r>
              <a:rPr lang="ru-RU" sz="1800" b="1" i="1" dirty="0" smtClean="0">
                <a:solidFill>
                  <a:srgbClr val="C00000"/>
                </a:solidFill>
              </a:rPr>
              <a:t>мальчик, горка, кататься, санки, на)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Образовывать новые словосочетания  </a:t>
            </a:r>
            <a:r>
              <a:rPr lang="ru-RU" sz="1800" b="1" i="1" dirty="0" smtClean="0">
                <a:solidFill>
                  <a:srgbClr val="C00000"/>
                </a:solidFill>
              </a:rPr>
              <a:t>(шапка из меха - меховая)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Подбирать антонимы </a:t>
            </a:r>
            <a:r>
              <a:rPr lang="ru-RU" sz="1800" b="1" i="1" dirty="0" smtClean="0">
                <a:solidFill>
                  <a:srgbClr val="C00000"/>
                </a:solidFill>
              </a:rPr>
              <a:t>(чистый - грязный)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Объяснять содержание пословиц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Составлять рассказы по одной картинке, по серии картинок, из жизни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Выразительно исполнять стихи, с разной интонацией передавать строки, содержащие радость, восхищение,       грусть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32656"/>
            <a:ext cx="322582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>
                <a:solidFill>
                  <a:srgbClr val="002060"/>
                </a:solidFill>
                <a:ea typeface="+mj-ea"/>
                <a:cs typeface="+mj-cs"/>
              </a:rPr>
              <a:t>Развитие речи</a:t>
            </a:r>
            <a:br>
              <a:rPr lang="ru-RU" sz="2800" b="1" dirty="0">
                <a:solidFill>
                  <a:srgbClr val="002060"/>
                </a:solidFill>
                <a:ea typeface="+mj-ea"/>
                <a:cs typeface="+mj-cs"/>
              </a:rPr>
            </a:br>
            <a:endParaRPr lang="ru-RU" sz="4000" dirty="0">
              <a:solidFill>
                <a:srgbClr val="94C6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49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kid_stuff_s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43408"/>
            <a:ext cx="972108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024744" cy="11430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Математика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7570628" cy="5688632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Цифры 0,1,2,3,4,5,6,7,8,9; знаки «+», «-», «=»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Как составлять и решать задачи в одно действие на сложение и вычитание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Как пользоваться арифметическими знаками действий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Как разделить круг, квадрат на две и четыре равные части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Состав чисел первого десятка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Прямой и обратный порядок числового ряда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Как получить каждое число первого десятка, прибавляя единицу из следующего за ним </a:t>
            </a:r>
          </a:p>
          <a:p>
            <a:pPr marL="68580" indent="0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в ряду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Название текущего месяца, </a:t>
            </a:r>
          </a:p>
          <a:p>
            <a:pPr marL="68580" indent="0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последовательность дней </a:t>
            </a:r>
            <a:r>
              <a:rPr lang="ru-RU" sz="2000" b="1" dirty="0" smtClean="0">
                <a:solidFill>
                  <a:srgbClr val="7030A0"/>
                </a:solidFill>
              </a:rPr>
              <a:t>недели</a:t>
            </a:r>
          </a:p>
          <a:p>
            <a:pPr marL="68580" indent="0" algn="ctr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Уметь </a:t>
            </a:r>
            <a:r>
              <a:rPr lang="ru-RU" sz="2000" b="1" dirty="0" smtClean="0">
                <a:solidFill>
                  <a:srgbClr val="7030A0"/>
                </a:solidFill>
              </a:rPr>
              <a:t>ориентироваться в пространстве. Знать понятия «право – лево», «впереди, позади, слева, справа, вверху, внизу, из, под, над, на и т.д.»</a:t>
            </a:r>
          </a:p>
          <a:p>
            <a:pPr marL="68580" indent="0">
              <a:buNone/>
            </a:pP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25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Мелкая моторика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  </a:t>
            </a:r>
            <a:r>
              <a:rPr lang="ru-RU" sz="2200" b="1" dirty="0" smtClean="0">
                <a:solidFill>
                  <a:srgbClr val="C00000"/>
                </a:solidFill>
              </a:rPr>
              <a:t>  Регулировать силу нажима на карандаш и кисть и изменять направление движения руки в зависимости от формы изображенного предмета.</a:t>
            </a:r>
          </a:p>
          <a:p>
            <a:pPr lvl="0"/>
            <a:r>
              <a:rPr lang="ru-RU" sz="2200" b="1" dirty="0" smtClean="0">
                <a:solidFill>
                  <a:srgbClr val="C00000"/>
                </a:solidFill>
              </a:rPr>
              <a:t>    Располагать изображение на всем листе или в заданных пределах: на одной линии, на широкой полосе.</a:t>
            </a:r>
          </a:p>
          <a:p>
            <a:pPr lvl="0"/>
            <a:r>
              <a:rPr lang="ru-RU" sz="2200" b="1" dirty="0" smtClean="0">
                <a:solidFill>
                  <a:srgbClr val="C00000"/>
                </a:solidFill>
              </a:rPr>
              <a:t>    Штриховать рисунки, не выходя за их контуры. Аккуратно раскрашивать сложные рисунки.</a:t>
            </a:r>
          </a:p>
          <a:p>
            <a:pPr lvl="0"/>
            <a:r>
              <a:rPr lang="ru-RU" sz="2200" b="1" dirty="0" smtClean="0">
                <a:solidFill>
                  <a:srgbClr val="C00000"/>
                </a:solidFill>
              </a:rPr>
              <a:t>    Ориентироваться в тетради в клетку 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920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Конструирование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492" y="1700808"/>
            <a:ext cx="6777317" cy="413182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Сложить из конструктора по образцу любую фигуру.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    Сложить из бумаги, по показанному взрослым образцу, простой предмет (кораблик, лодочку и т. д.).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    Вырезать ножницами сложную фигуру по контуру, нарисованному на листе бумаги.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    Выполнять аппликации на бумаге, как самостоятельно, так и по образцу.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    Складывать </a:t>
            </a:r>
            <a:r>
              <a:rPr lang="ru-RU" b="1" dirty="0" err="1" smtClean="0">
                <a:solidFill>
                  <a:srgbClr val="002060"/>
                </a:solidFill>
              </a:rPr>
              <a:t>пазлы</a:t>
            </a:r>
            <a:r>
              <a:rPr lang="ru-RU" b="1" dirty="0" smtClean="0">
                <a:solidFill>
                  <a:srgbClr val="002060"/>
                </a:solidFill>
              </a:rPr>
              <a:t> без посторонней помощи.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1" descr="kid_stuff_t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080" y="0"/>
            <a:ext cx="9151079" cy="686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1628799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hlinkClick r:id="rId3"/>
            </a:endParaRPr>
          </a:p>
          <a:p>
            <a:endParaRPr lang="ru-RU" sz="1200" dirty="0">
              <a:hlinkClick r:id="rId3"/>
            </a:endParaRP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18265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86</TotalTime>
  <Words>311</Words>
  <Application>Microsoft Office PowerPoint</Application>
  <PresentationFormat>Экран (4:3)</PresentationFormat>
  <Paragraphs>58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Остин</vt:lpstr>
      <vt:lpstr>Консультация для родителей.  Что должен знать и уметь ребенок 6 лет</vt:lpstr>
      <vt:lpstr>Окружающий мир </vt:lpstr>
      <vt:lpstr>Основы грамоты</vt:lpstr>
      <vt:lpstr>Слайд 4</vt:lpstr>
      <vt:lpstr>Математика </vt:lpstr>
      <vt:lpstr>Мелкая моторика</vt:lpstr>
      <vt:lpstr>Конструирование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родителей. Что должен знать и уметь ребенок 6 лет</dc:title>
  <dc:creator>SONY</dc:creator>
  <cp:lastModifiedBy>Звёздочки</cp:lastModifiedBy>
  <cp:revision>10</cp:revision>
  <dcterms:created xsi:type="dcterms:W3CDTF">2015-09-08T13:44:36Z</dcterms:created>
  <dcterms:modified xsi:type="dcterms:W3CDTF">2021-05-16T16:00:05Z</dcterms:modified>
</cp:coreProperties>
</file>