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1D0CD-3B96-4130-99D7-E774C209125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C770B1-16D1-44C4-B205-D9C865BDE8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public2025091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Режиссерская игра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1429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Городской фестиваль инновационных педагогических практик «Построение образовательной среды для достижения новых образовательных результатов в дошкольном образовании»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714620"/>
            <a:ext cx="57150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«Фестиваль игры»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(муниципальный проект «Лаборатория игры»)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«Чтобы дойти до цели, человеку нужно только одно. Идти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Оноре де Бальзак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Honore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Balzac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чему стремимся: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пониманию специфики каждого вида игры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предоставлению воспитанникам возможности создавать сюжет самостоятельно (переигрываем, берем на себя инициативу там, где ребенок мог бы справится сам, не даем возможность отреагировать на вопрос по сюжету, навязываем сюжет – Вместо вопроса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пройдем» даем четкую инструкцию «Пойдем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пойдем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…»).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пониманию развития игры внутри одного вида (хорошо строит сюжет по знакомому художественному произведению – развивать способность к изменению сюжета)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чему стремимся: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 осознанию собственной позиции и роли в развитии режиссерской игры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К пониманию отличия режиссерской игры от пересказа художественного произведения с использованием наглядного материала.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Заседание № 1 «Оценка условий для развития режиссерской игры в младшей группе детского сада», декабрь 2020 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Заседание № 2 «Игровые компетентности педагога», март 2021 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Сообщество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VK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«Режиссерская игра»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https://vk.com/public202509103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643050"/>
            <a:ext cx="7072362" cy="4054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488" y="592933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34 видеоролика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/>
          <a:srcRect r="32279"/>
          <a:stretch>
            <a:fillRect/>
          </a:stretch>
        </p:blipFill>
        <p:spPr>
          <a:xfrm>
            <a:off x="214282" y="3357562"/>
            <a:ext cx="2802725" cy="2510306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14421"/>
            <a:ext cx="2643206" cy="4379043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3483072" cy="2143140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85728"/>
            <a:ext cx="2667018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45798" cy="2214578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643182"/>
            <a:ext cx="5357850" cy="2931182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3318" y="285728"/>
            <a:ext cx="4082474" cy="2214578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571744"/>
            <a:ext cx="2392287" cy="4030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Вопросы к видеоролику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характерные признаки режиссерской игры в младшем дошкольном возрасте, которые вы увидели в ролике.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приемы руководства режиссерской игрой использовал педагог в данном видеоролике.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7715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признаки  режиссерской игры в младшем дошкольном возрасте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всегда 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ндивидуальна; требует  обособленного пространства; игрушки/заместители – средства реализации сюжета; ребенок говорит от имени игрушки – не берет на себя роль, режиссирует; придумывает мизансцены («это дорога»); двигает мелкие предметы и озвучивает их.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7"/>
            <a:ext cx="814393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Расставляет перед собой игрушки/предметы, действуют с ними, издают звуки либо говорят за игрушку, не отождествляя себя с персонажем на игровом поле.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Принимает участие в «игре взрослого» - приносит персонажа, действует им в пространстве игрового поля в соответствии с действиями, которые озвучивает взрослый; придумывает окончание истории, начатой педагогом; вносит коррективы в сюжет играющего взрослого – вносит новых персонажей, действуем ими по собственному замыслу.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Разыгрывает простой сюжет с участием 1-2 и более персонажей. Основа сюжета – личный опыт ребенка (яркие события, повторяющиеся события, сюжеты любимых сказок, мультфильмов).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 «домики» (мизансцены), огораживает пространство для игры самостоятельно из подручных средств (мебель, ткань, коробки, строитель и др.).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Прямые приемы руководства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режиссерской игрой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5011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игра взрослого и ребенка по типу коллективно-распределительной деятельности (ребенок расставляет игрушки/предметы, действует ими – взрослый вопросами помогает конструировать сюжет. 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«Где мой подарок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Фиксика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– «Вот он»,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Задания на «запуск» игры по типу: покажи как ты ходил в зоопарк; покажи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Нолик искали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Кусачку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Видоизменение  сюжета: придумать конец/завязку истории, показать историю с использованием предметов/игрушек (Покажи что было дальше. Как Колобок перехитрил Лису?).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объединение предметов по смыслу (ребенку предлагается два предмета/кубика с изображением предметов и дается задание по типу «подружи котенка и ласточку». Ребенок разыгрывает небольшой сюжет с этими персонажами. Пример: Ласточка устала, спит котенок поет колыбельную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«вопросы со стороны» – основной механизм развития  режиссерской игры. Этот прием позволяет развивать и обогащать сюжет.  Ответ на уточняющий вопрос становится содержанием сюжета игры. Пример: А куда идет принцесса? Мама что ей сказала? Кому принцесса несет торт?...).</a:t>
            </a:r>
          </a:p>
          <a:p>
            <a:pPr marL="342900" indent="-3429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214422"/>
            <a:ext cx="84296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Прием «подсказка сюжета». Используется в случае затруднения ребенка. Взрослый задает уточняющий вопрос по сюжету и сам отвечает на свой вопрос- развивает сюжет. Пример: Кто пойдет с Мышкой в гости к Единорогу?- Слон пойдет. Пойдем, Мышка! (сюжет сопровождается действиями с игрушками/предметами).</a:t>
            </a:r>
          </a:p>
          <a:p>
            <a:pPr marL="457200" indent="-457200">
              <a:buAutoNum type="arabicPeriod" startAt="6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Конструирования сюжета в рисунке. Взрослый рисует историю, сопровождая ее рассказом, обращается к ребенку по поводу дальнейшего развития сюжета и изображает в рисунке то, что предложил ребенок; ребенок рисует – взрослый задает уточняющие вопросы:  кто живет в этом доме? Кто вышел к домику из леса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AutoNum type="arabicPeriod" startAt="6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Прием «вопросы со стороны» – основной механизм развития  режиссерской игры. Этот прием позволяет развивать и обогащать сюжет.  Ответ на уточняющий вопрос становится содержанием сюжета игры.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Прямые приемы руководства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режиссерской игрой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742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2021-05-18T08:11:51Z</dcterms:created>
  <dcterms:modified xsi:type="dcterms:W3CDTF">2021-05-18T10:13:59Z</dcterms:modified>
</cp:coreProperties>
</file>