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D467-661D-43C1-9ED5-143BB33D7B0C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1F1D-BE39-4E84-B14B-31A84250ED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0531af7efddae39b86fe4dda6788a603-4809667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1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69269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Мастер-класс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от родителей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249289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Создание военной машины из конструктора </a:t>
            </a:r>
            <a:r>
              <a:rPr lang="en-US" b="1" dirty="0" smtClean="0">
                <a:solidFill>
                  <a:srgbClr val="C00000"/>
                </a:solidFill>
              </a:rPr>
              <a:t>LEGO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D:\фребель отчет\видео\работа с родителями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58343" y="404664"/>
            <a:ext cx="10602343" cy="5960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фребель отчет\видео\работа с родителями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023" y="980728"/>
            <a:ext cx="9605755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i.mycdn.me/i?r=AyH4iRPQ2q0otWIFepML2LxRPx4JSAPINuFlQdfZb-8P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555782" cy="5372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.mycdn.me/i?r=AyH4iRPQ2q0otWIFepML2LxRQ4nP5jR8hmiy7xRU7i_4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29208" y="476672"/>
            <a:ext cx="10873208" cy="6113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.mycdn.me/i?r=AyH4iRPQ2q0otWIFepML2LxRk8LjbNvAyT45Clho_djO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404664"/>
            <a:ext cx="10325509" cy="580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i.mycdn.me/i?r=AyH4iRPQ2q0otWIFepML2LxRO_QAA5wUr-a7jMOlLJsL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-457200"/>
            <a:ext cx="1301115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i.mycdn.me/i?r=AyH4iRPQ2q0otWIFepML2LxR06Geh3H9A9W_AWNlZhAP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-457200"/>
            <a:ext cx="1301115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Мастер-класс от родителей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от родителей</dc:title>
  <dc:creator>er677</dc:creator>
  <cp:lastModifiedBy>er677</cp:lastModifiedBy>
  <cp:revision>2</cp:revision>
  <dcterms:created xsi:type="dcterms:W3CDTF">2021-10-31T10:52:32Z</dcterms:created>
  <dcterms:modified xsi:type="dcterms:W3CDTF">2021-10-31T11:04:18Z</dcterms:modified>
</cp:coreProperties>
</file>