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604" autoAdjust="0"/>
  </p:normalViewPr>
  <p:slideViewPr>
    <p:cSldViewPr>
      <p:cViewPr varScale="1">
        <p:scale>
          <a:sx n="58" d="100"/>
          <a:sy n="58" d="100"/>
        </p:scale>
        <p:origin x="-149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4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Рисунок 13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0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928934"/>
            <a:ext cx="6715172" cy="11020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Творческий проект</a:t>
            </a:r>
            <a:br>
              <a:rPr lang="ru-RU" dirty="0" smtClean="0"/>
            </a:br>
            <a:r>
              <a:rPr lang="ru-RU" dirty="0" smtClean="0"/>
              <a:t>«Мы рисуем сказку»</a:t>
            </a:r>
            <a:br>
              <a:rPr lang="ru-RU" dirty="0" smtClean="0"/>
            </a:br>
            <a:r>
              <a:rPr lang="ru-RU" dirty="0" smtClean="0"/>
              <a:t>МБДОУ №248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5715016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Выполнила: </a:t>
            </a:r>
            <a:r>
              <a:rPr lang="ru-RU" sz="2400" dirty="0" smtClean="0"/>
              <a:t>воспитатель</a:t>
            </a:r>
          </a:p>
          <a:p>
            <a:r>
              <a:rPr lang="ru-RU" sz="2400" dirty="0" smtClean="0"/>
              <a:t>Евгения Викторовна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Драпчинская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вгения\Desktop\сказка\стр 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214842" cy="5953101"/>
          </a:xfrm>
          <a:prstGeom prst="rect">
            <a:avLst/>
          </a:prstGeom>
          <a:noFill/>
        </p:spPr>
      </p:pic>
      <p:pic>
        <p:nvPicPr>
          <p:cNvPr id="6147" name="Picture 3" descr="C:\Users\Евгения\Desktop\сказка\стр 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66"/>
            <a:ext cx="4143404" cy="5852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6286520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стр</a:t>
            </a:r>
            <a:r>
              <a:rPr lang="ru-RU" dirty="0" smtClean="0"/>
              <a:t> 11                                                                    </a:t>
            </a:r>
            <a:r>
              <a:rPr lang="ru-RU" dirty="0" err="1" smtClean="0"/>
              <a:t>стр</a:t>
            </a:r>
            <a:r>
              <a:rPr lang="ru-RU" dirty="0" smtClean="0"/>
              <a:t> 12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вгения\Desktop\сказка\стр 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4299169" cy="6072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6286520"/>
            <a:ext cx="760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стр</a:t>
            </a:r>
            <a:r>
              <a:rPr lang="ru-RU" dirty="0" smtClean="0"/>
              <a:t> </a:t>
            </a: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571480"/>
            <a:ext cx="42148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Нашу сказку мы представили детям младших групп, которые с удовольствием слушали и рассматривали иллюстрации.</a:t>
            </a:r>
          </a:p>
          <a:p>
            <a:r>
              <a:rPr lang="ru-RU" sz="2400" dirty="0" smtClean="0"/>
              <a:t>Такая работа способствовала речевому, творческому развитию детей, формированию у них пространственных представлений. 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Спасибо за 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2643158"/>
            <a:ext cx="7215238" cy="421484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создание художественных образов и сюжетов сказки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Выдуманных героях» для прочтения и рассматривания в младших группах.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познакомить с составными частями книги, дать понятия «обложка», «страницы», «текст», иллюстрации»;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познакомить с профессиями создающими книги : писатель, художник -иллюстратор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учить создавать сюжетные иллюстрации к сказке,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учить передавать в рисунке характер и эмоциональное состояние персонажей сказки с помощью изобразительных средств;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развивать умения осуществлять индивидуальный, творческий замысел в создании облика сказочных героев;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развивать мелкую моторику;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Воспитывающие: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воспитывать эмоционально – положительное отношение к людям создающим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 , к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творчеству художников – иллюстраторов, бережное отношение к книгам.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537799" y="58254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23486" y="458307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466361" y="201130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466362" y="322575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" name="Rectangle 264"/>
          <p:cNvSpPr>
            <a:spLocks noChangeArrowheads="1"/>
          </p:cNvSpPr>
          <p:nvPr/>
        </p:nvSpPr>
        <p:spPr bwMode="gray">
          <a:xfrm rot="3419336">
            <a:off x="466361" y="329718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sz="2400" dirty="0" smtClean="0"/>
              <a:t> </a:t>
            </a:r>
            <a:r>
              <a:rPr lang="ru-RU" sz="2400" b="1" dirty="0" smtClean="0"/>
              <a:t>Актуальность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Если </a:t>
            </a:r>
            <a:r>
              <a:rPr lang="ru-RU" sz="2400" dirty="0" smtClean="0"/>
              <a:t>сказка получает творческую, детскую, иллюстрированную поддержку, то она воспринимается </a:t>
            </a:r>
            <a:r>
              <a:rPr lang="ru-RU" sz="2400" dirty="0" smtClean="0"/>
              <a:t> </a:t>
            </a:r>
            <a:r>
              <a:rPr lang="ru-RU" sz="2400" dirty="0" smtClean="0"/>
              <a:t>гораздо эмоциональней и лучше. Ведь художник -ребёнок, как и настоящий художник - иллюстратор, идет вслед за автором. Он старается изобразить самое главное, самое важное, прочувствованное им. Сказки являются средством эстетического и умственного развития, способствует поиску новых путей и средств, позволяющих осуществлять культурологические подходы взаимодействия не только взрослого и ребенка, но и взаимодействию между детьми младшего и старшего возраста.</a:t>
            </a:r>
            <a:endParaRPr lang="ru-RU" sz="2400" dirty="0"/>
          </a:p>
        </p:txBody>
      </p:sp>
      <p:sp>
        <p:nvSpPr>
          <p:cNvPr id="3" name="Rectangle 254"/>
          <p:cNvSpPr>
            <a:spLocks noChangeArrowheads="1"/>
          </p:cNvSpPr>
          <p:nvPr/>
        </p:nvSpPr>
        <p:spPr bwMode="gray">
          <a:xfrm rot="3419336">
            <a:off x="537799" y="565464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Rectangle 254"/>
          <p:cNvSpPr>
            <a:spLocks noChangeArrowheads="1"/>
          </p:cNvSpPr>
          <p:nvPr/>
        </p:nvSpPr>
        <p:spPr bwMode="gray">
          <a:xfrm rot="3419336">
            <a:off x="5324147" y="5726082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Rectangle 264"/>
          <p:cNvSpPr>
            <a:spLocks noChangeArrowheads="1"/>
          </p:cNvSpPr>
          <p:nvPr/>
        </p:nvSpPr>
        <p:spPr bwMode="gray">
          <a:xfrm rot="3419336">
            <a:off x="1680806" y="565464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Rectangle 264"/>
          <p:cNvSpPr>
            <a:spLocks noChangeArrowheads="1"/>
          </p:cNvSpPr>
          <p:nvPr/>
        </p:nvSpPr>
        <p:spPr bwMode="gray">
          <a:xfrm rot="3419336">
            <a:off x="4252575" y="572608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Rectangle 257"/>
          <p:cNvSpPr>
            <a:spLocks noChangeArrowheads="1"/>
          </p:cNvSpPr>
          <p:nvPr/>
        </p:nvSpPr>
        <p:spPr bwMode="gray">
          <a:xfrm rot="3419336">
            <a:off x="3109568" y="565464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р 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6503238" cy="6503238"/>
          </a:xfrm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\Desktop\сказка\ст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248607" cy="6000792"/>
          </a:xfrm>
          <a:prstGeom prst="rect">
            <a:avLst/>
          </a:prstGeom>
          <a:noFill/>
        </p:spPr>
      </p:pic>
      <p:pic>
        <p:nvPicPr>
          <p:cNvPr id="1027" name="Picture 3" descr="C:\Users\Евгения\Desktop\сказка\стр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4274443" cy="60372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6357958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dirty="0" err="1" smtClean="0"/>
              <a:t>стр</a:t>
            </a:r>
            <a:r>
              <a:rPr lang="ru-RU" dirty="0" smtClean="0"/>
              <a:t> 1                                                                                     </a:t>
            </a:r>
            <a:r>
              <a:rPr lang="ru-RU" dirty="0" err="1" smtClean="0"/>
              <a:t>стр</a:t>
            </a:r>
            <a:r>
              <a:rPr lang="ru-RU" dirty="0" smtClean="0"/>
              <a:t> 2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я\Desktop\сказка\стр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357718" cy="6154901"/>
          </a:xfrm>
          <a:prstGeom prst="rect">
            <a:avLst/>
          </a:prstGeom>
          <a:noFill/>
        </p:spPr>
      </p:pic>
      <p:pic>
        <p:nvPicPr>
          <p:cNvPr id="2051" name="Picture 3" descr="C:\Users\Евгения\Desktop\сказка\стр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52"/>
            <a:ext cx="4349765" cy="61436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628652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dirty="0" err="1" smtClean="0"/>
              <a:t>с</a:t>
            </a:r>
            <a:r>
              <a:rPr lang="ru-RU" dirty="0" err="1" smtClean="0"/>
              <a:t>тр</a:t>
            </a:r>
            <a:r>
              <a:rPr lang="ru-RU" dirty="0" smtClean="0"/>
              <a:t> 3                                                                                 </a:t>
            </a:r>
            <a:r>
              <a:rPr lang="ru-RU" dirty="0" err="1" smtClean="0"/>
              <a:t>стр</a:t>
            </a:r>
            <a:r>
              <a:rPr lang="ru-RU" dirty="0" smtClean="0"/>
              <a:t> 4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я\Desktop\сказка\стр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248591" cy="6000768"/>
          </a:xfrm>
          <a:prstGeom prst="rect">
            <a:avLst/>
          </a:prstGeom>
          <a:noFill/>
        </p:spPr>
      </p:pic>
      <p:pic>
        <p:nvPicPr>
          <p:cNvPr id="3075" name="Picture 3" descr="C:\Users\Евгения\Desktop\сказка\стр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43752"/>
            <a:ext cx="4214842" cy="59531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628652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с</a:t>
            </a:r>
            <a:r>
              <a:rPr lang="ru-RU" dirty="0" err="1" smtClean="0"/>
              <a:t>тр</a:t>
            </a:r>
            <a:r>
              <a:rPr lang="ru-RU" dirty="0" smtClean="0"/>
              <a:t> 5                                                                       </a:t>
            </a:r>
            <a:r>
              <a:rPr lang="ru-RU" dirty="0" err="1" smtClean="0"/>
              <a:t>стр</a:t>
            </a:r>
            <a:r>
              <a:rPr lang="ru-RU" dirty="0" smtClean="0"/>
              <a:t> </a:t>
            </a:r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я\Desktop\сказка\стр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350874" cy="6145234"/>
          </a:xfrm>
          <a:prstGeom prst="rect">
            <a:avLst/>
          </a:prstGeom>
          <a:noFill/>
        </p:spPr>
      </p:pic>
      <p:pic>
        <p:nvPicPr>
          <p:cNvPr id="4099" name="Picture 3" descr="C:\Users\Евгения\Desktop\сказка\стр 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300295" cy="60737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6286520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с</a:t>
            </a:r>
            <a:r>
              <a:rPr lang="ru-RU" dirty="0" err="1" smtClean="0"/>
              <a:t>тр</a:t>
            </a:r>
            <a:r>
              <a:rPr lang="ru-RU" dirty="0" smtClean="0"/>
              <a:t> </a:t>
            </a:r>
            <a:r>
              <a:rPr lang="ru-RU" dirty="0" smtClean="0"/>
              <a:t>7 </a:t>
            </a:r>
            <a:r>
              <a:rPr lang="ru-RU" dirty="0" smtClean="0"/>
              <a:t>                                                                            </a:t>
            </a:r>
            <a:r>
              <a:rPr lang="ru-RU" dirty="0" err="1" smtClean="0"/>
              <a:t>стр</a:t>
            </a:r>
            <a:r>
              <a:rPr lang="ru-RU" dirty="0" smtClean="0"/>
              <a:t> </a:t>
            </a:r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сказка\стр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148542" cy="5859458"/>
          </a:xfrm>
          <a:prstGeom prst="rect">
            <a:avLst/>
          </a:prstGeom>
          <a:noFill/>
        </p:spPr>
      </p:pic>
      <p:pic>
        <p:nvPicPr>
          <p:cNvPr id="5123" name="Picture 3" descr="C:\Users\Евгения\Desktop\сказка\стр 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28"/>
            <a:ext cx="4199138" cy="59309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6286520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с</a:t>
            </a:r>
            <a:r>
              <a:rPr lang="ru-RU" dirty="0" err="1" smtClean="0"/>
              <a:t>тр</a:t>
            </a:r>
            <a:r>
              <a:rPr lang="ru-RU" dirty="0" smtClean="0"/>
              <a:t> 9                                                                       </a:t>
            </a:r>
            <a:r>
              <a:rPr lang="ru-RU" dirty="0" err="1" smtClean="0"/>
              <a:t>стр</a:t>
            </a:r>
            <a:r>
              <a:rPr lang="ru-RU" dirty="0" smtClean="0"/>
              <a:t> 10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1578</TotalTime>
  <Words>87</Words>
  <Application>Microsoft Office PowerPoint</Application>
  <PresentationFormat>Экран (4:3)</PresentationFormat>
  <Paragraphs>27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Творческий проект «Мы рисуем сказку» МБДОУ №248</vt:lpstr>
      <vt:lpstr>  Цель : создание художественных образов и сюжетов сказки «О Выдуманных героях» для прочтения и рассматривания в младших группах. Задачи: Обучающие • познакомить с составными частями книги, дать понятия «обложка», «страницы», «текст», иллюстрации»; • познакомить с профессиями создающими книги : писатель, художник -иллюстратор • учить создавать сюжетные иллюстрации к сказке, • учить передавать в рисунке характер и эмоциональное состояние персонажей сказки с помощью изобразительных средств; Развивающие: • развивать умения осуществлять индивидуальный, творческий замысел в создании облика сказочных героев; • развивать мелкую моторику; Воспитывающие: • воспитывать эмоционально – положительное отношение к людям создающим книги , к творчеству художников – иллюстраторов, бережное отношение к книгам.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Евгения</cp:lastModifiedBy>
  <cp:revision>543</cp:revision>
  <dcterms:created xsi:type="dcterms:W3CDTF">2018-02-25T09:09:03Z</dcterms:created>
  <dcterms:modified xsi:type="dcterms:W3CDTF">2023-03-15T15:53:09Z</dcterms:modified>
</cp:coreProperties>
</file>