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3" r:id="rId3"/>
    <p:sldId id="262" r:id="rId4"/>
    <p:sldId id="260" r:id="rId5"/>
    <p:sldId id="267" r:id="rId6"/>
    <p:sldId id="264" r:id="rId7"/>
    <p:sldId id="266" r:id="rId8"/>
    <p:sldId id="265" r:id="rId9"/>
    <p:sldId id="268" r:id="rId10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3399FF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 varScale="1">
        <p:scale>
          <a:sx n="61" d="100"/>
          <a:sy n="61" d="100"/>
        </p:scale>
        <p:origin x="16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Оригинальные шаблоны для презентаций: </a:t>
            </a:r>
            <a:r>
              <a:rPr lang="ru-RU" sz="1200" dirty="0">
                <a:hlinkClick r:id="rId3"/>
              </a:rPr>
              <a:t>https://presentation-creation.ru/powerpoint-templates.html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5517232"/>
            <a:ext cx="5508104" cy="1102022"/>
          </a:xfrm>
        </p:spPr>
        <p:txBody>
          <a:bodyPr/>
          <a:lstStyle>
            <a:lvl1pPr>
              <a:defRPr b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79512" y="62825"/>
            <a:ext cx="5976664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825"/>
            <a:ext cx="5976664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556792"/>
            <a:ext cx="8712968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1506370"/>
            <a:ext cx="5596104" cy="372283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Прогулка в средней группе</a:t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МБДОУ №248</a:t>
            </a:r>
            <a:br>
              <a:rPr lang="ru-RU" dirty="0"/>
            </a:br>
            <a:br>
              <a:rPr lang="ru-RU" dirty="0"/>
            </a:b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«Высокая стройная ель»          </a:t>
            </a:r>
            <a:br>
              <a:rPr lang="ru-RU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lang="ru-RU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lang="ru-RU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lang="ru-RU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ВОСПИТАТЕЛЬ СРЕДНЕЙ ГРУППЫ: </a:t>
            </a:r>
            <a:r>
              <a:rPr lang="ru-RU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Драпчинская</a:t>
            </a:r>
            <a:r>
              <a:rPr lang="ru-RU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Евгения Викторовна</a:t>
            </a:r>
            <a:endParaRPr lang="ru-RU" sz="2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00166" y="2714620"/>
            <a:ext cx="5976664" cy="1185223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ценностного отношения к объектам живой природы на примере дерева – ель.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Образовательные: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Закрепить и уточнить знания детей о живой природе (представления о внешнем виде хвойных деревьев на примере ели)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внимание, память, умение рассуждать и делать выводы.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и обогащать словарный запас детей (загадки, стихи, пословицы, поговорки).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у детей основы экологической культуры: желание защищать и оберегать природу; эмоционально, бережно относиться к окружающему миру.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2976" y="142852"/>
            <a:ext cx="5976664" cy="1185223"/>
          </a:xfrm>
        </p:spPr>
        <p:txBody>
          <a:bodyPr/>
          <a:lstStyle/>
          <a:p>
            <a:r>
              <a:rPr lang="ru-RU" dirty="0"/>
              <a:t>Наблюдение:</a:t>
            </a:r>
          </a:p>
        </p:txBody>
      </p:sp>
      <p:pic>
        <p:nvPicPr>
          <p:cNvPr id="1026" name="Picture 2" descr="C:\Users\Евгения\Desktop\прогулка\WhatsApp Image 2023-03-15 at 20.38.04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357298"/>
            <a:ext cx="3563540" cy="475138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571612"/>
            <a:ext cx="47148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Что же это за девица?</a:t>
            </a:r>
          </a:p>
          <a:p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Ни швея, ни мастерица.</a:t>
            </a:r>
          </a:p>
          <a:p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Ничего сама не шьет,</a:t>
            </a:r>
          </a:p>
          <a:p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А в иголках круглый год. </a:t>
            </a: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  <a:t>(Ель.)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7224" y="357166"/>
            <a:ext cx="6572296" cy="1285884"/>
          </a:xfrm>
        </p:spPr>
        <p:txBody>
          <a:bodyPr>
            <a:normAutofit fontScale="90000"/>
          </a:bodyPr>
          <a:lstStyle/>
          <a:p>
            <a:r>
              <a:rPr lang="ru-RU" b="1" u="sng" dirty="0" err="1">
                <a:solidFill>
                  <a:schemeClr val="tx2">
                    <a:lumMod val="75000"/>
                  </a:schemeClr>
                </a:solidFill>
              </a:rPr>
              <a:t>Чистоговорка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: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Ель на ежика похожа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Еж в иголках, елка тоже.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Содержимое 3" descr="WhatsApp Image 2023-03-15 at 19.17.59 (2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38" y="1714487"/>
            <a:ext cx="3714776" cy="4953035"/>
          </a:xfrm>
        </p:spPr>
      </p:pic>
      <p:pic>
        <p:nvPicPr>
          <p:cNvPr id="2050" name="Picture 2" descr="C:\Users\Евгения\Desktop\прогулка\WhatsApp Image 2023-03-15 at 20.45.15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714488"/>
            <a:ext cx="3714776" cy="49365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429132"/>
            <a:ext cx="8858280" cy="219012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Трудовая деятельность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«Очистка дорожки от снега»</a:t>
            </a:r>
          </a:p>
        </p:txBody>
      </p:sp>
      <p:pic>
        <p:nvPicPr>
          <p:cNvPr id="6146" name="Picture 2" descr="C:\Users\Евгения\Desktop\прогулка\WhatsApp Image 2023-03-15 at 19.17.5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52"/>
            <a:ext cx="4537084" cy="3460247"/>
          </a:xfrm>
          <a:prstGeom prst="rect">
            <a:avLst/>
          </a:prstGeom>
          <a:noFill/>
        </p:spPr>
      </p:pic>
      <p:pic>
        <p:nvPicPr>
          <p:cNvPr id="6147" name="Picture 3" descr="C:\Users\Евгения\Desktop\прогулка\WhatsApp Image 2023-03-15 at 19.18.0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42852"/>
            <a:ext cx="3465510" cy="460532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357826"/>
            <a:ext cx="8786842" cy="164305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Мы веселые пингвины, </a:t>
            </a:r>
            <a:br>
              <a:rPr lang="ru-RU" sz="27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идем по тонкой льдине, </a:t>
            </a:r>
            <a:br>
              <a:rPr lang="ru-RU" sz="27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успели рассмотреть , </a:t>
            </a:r>
            <a:br>
              <a:rPr lang="ru-RU" sz="27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бежит (имя ребенка) медведь».</a:t>
            </a:r>
            <a:br>
              <a:rPr lang="ru-RU" sz="2700" dirty="0">
                <a:solidFill>
                  <a:schemeClr val="accent4">
                    <a:lumMod val="50000"/>
                  </a:schemeClr>
                </a:solidFill>
              </a:rPr>
            </a:br>
            <a:endParaRPr lang="ru-RU" sz="27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14290"/>
            <a:ext cx="8001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accent4">
                    <a:lumMod val="50000"/>
                  </a:schemeClr>
                </a:solidFill>
              </a:rPr>
              <a:t>Подвижная игра </a:t>
            </a:r>
          </a:p>
          <a:p>
            <a:pPr algn="ctr"/>
            <a:r>
              <a:rPr lang="ru-RU" sz="4000" dirty="0">
                <a:solidFill>
                  <a:schemeClr val="accent4">
                    <a:lumMod val="50000"/>
                  </a:schemeClr>
                </a:solidFill>
              </a:rPr>
              <a:t>« Мы веселые пингвины»</a:t>
            </a:r>
          </a:p>
        </p:txBody>
      </p:sp>
      <p:pic>
        <p:nvPicPr>
          <p:cNvPr id="3074" name="Picture 2" descr="C:\Users\Евгения\Desktop\прогулка\WhatsApp Image 2023-03-15 at 19.18.0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2714644" cy="3619525"/>
          </a:xfrm>
          <a:prstGeom prst="rect">
            <a:avLst/>
          </a:prstGeom>
          <a:noFill/>
        </p:spPr>
      </p:pic>
      <p:pic>
        <p:nvPicPr>
          <p:cNvPr id="3075" name="Picture 3" descr="C:\Users\Евгения\Desktop\прогулка\WhatsApp Image 2023-03-15 at 19.18.00 (1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500174"/>
            <a:ext cx="2732504" cy="3643338"/>
          </a:xfrm>
          <a:prstGeom prst="rect">
            <a:avLst/>
          </a:prstGeom>
          <a:noFill/>
        </p:spPr>
      </p:pic>
      <p:pic>
        <p:nvPicPr>
          <p:cNvPr id="3076" name="Picture 4" descr="C:\Users\Евгения\Desktop\прогулка\WhatsApp Image 2023-03-15 at 19.18.01 (1)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1500174"/>
            <a:ext cx="2732502" cy="36433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вгения\Desktop\прогулка\WhatsApp Image 2023-03-15 at 20.45.1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57166"/>
            <a:ext cx="4607089" cy="61223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000108"/>
            <a:ext cx="407193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accent4">
                    <a:lumMod val="50000"/>
                  </a:schemeClr>
                </a:solidFill>
              </a:rPr>
              <a:t>Я так люблю играть в снежки! Бросаю снежные комки, </a:t>
            </a:r>
          </a:p>
          <a:p>
            <a:pPr algn="ctr"/>
            <a:r>
              <a:rPr lang="ru-RU" sz="4000" dirty="0">
                <a:solidFill>
                  <a:schemeClr val="accent4">
                    <a:lumMod val="50000"/>
                  </a:schemeClr>
                </a:solidFill>
              </a:rPr>
              <a:t>И впереди один летит —</a:t>
            </a:r>
          </a:p>
          <a:p>
            <a:pPr algn="ctr"/>
            <a:r>
              <a:rPr lang="ru-RU" sz="4000" dirty="0">
                <a:solidFill>
                  <a:schemeClr val="accent4">
                    <a:lumMod val="50000"/>
                  </a:schemeClr>
                </a:solidFill>
              </a:rPr>
              <a:t>Тяжёлый, Как метеорит!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вгения\Desktop\прогулка\WhatsApp Image 2023-03-15 at 19.18.02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357298"/>
            <a:ext cx="3762380" cy="50165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428604"/>
            <a:ext cx="450059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Индивидуальная работа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4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Прыжки на двух ногах </a:t>
            </a:r>
          </a:p>
          <a:p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Развивать ловкость, выдержку, быстроту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357166"/>
            <a:ext cx="6429420" cy="110202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Благодарю за внимание!</a:t>
            </a:r>
          </a:p>
        </p:txBody>
      </p:sp>
      <p:pic>
        <p:nvPicPr>
          <p:cNvPr id="7170" name="Picture 2" descr="C:\Users\Евгения\Desktop\прогулка\WhatsApp Image 2023-03-15 at 20.24.3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6502400" cy="4876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f3f97567c880f016b2ae6e3f27ad8035e51cff"/>
</p:tagLst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275</Words>
  <Application>Microsoft Office PowerPoint</Application>
  <PresentationFormat>Экран (4:3)</PresentationFormat>
  <Paragraphs>25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Прогулка в средней группе МБДОУ №248  «Высокая стройная ель»              ВОСПИТАТЕЛЬ СРЕДНЕЙ ГРУППЫ: Драпчинская Евгения Викторовна</vt:lpstr>
      <vt:lpstr>Цель: формирование ценностного отношения к объектам живой природы на примере дерева – ель. Задачи: Образовательные: Закрепить и уточнить знания детей о живой природе (представления о внешнем виде хвойных деревьев на примере ели) Развивающие: Развивать внимание, память, умение рассуждать и делать выводы. Развивать и обогащать словарный запас детей (загадки, стихи, пословицы, поговорки). Воспитательные: Воспитывать у детей основы экологической культуры: желание защищать и оберегать природу; эмоционально, бережно относиться к окружающему миру. </vt:lpstr>
      <vt:lpstr>Наблюдение:</vt:lpstr>
      <vt:lpstr>Чистоговорка: Ель на ежика похожа Еж в иголках, елка тоже. </vt:lpstr>
      <vt:lpstr>Трудовая деятельность «Очистка дорожки от снега»</vt:lpstr>
      <vt:lpstr>« Мы веселые пингвины,  мы идем по тонкой льдине,  не успели рассмотреть ,  как бежит (имя ребенка) медведь». </vt:lpstr>
      <vt:lpstr>Презентация PowerPoint</vt:lpstr>
      <vt:lpstr>Презентация PowerPoint</vt:lpstr>
      <vt:lpstr>Благодарю за внимание!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Синяя пульсация</dc:title>
  <dc:creator>obstinate</dc:creator>
  <dc:description>Шаблон презентации с сайта https://presentation-creation.ru/</dc:description>
  <cp:lastModifiedBy>Админов Админ</cp:lastModifiedBy>
  <cp:revision>493</cp:revision>
  <dcterms:created xsi:type="dcterms:W3CDTF">2018-02-25T09:09:03Z</dcterms:created>
  <dcterms:modified xsi:type="dcterms:W3CDTF">2023-03-17T06:27:15Z</dcterms:modified>
</cp:coreProperties>
</file>