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61" r:id="rId3"/>
    <p:sldId id="258" r:id="rId4"/>
    <p:sldId id="260" r:id="rId5"/>
    <p:sldId id="262" r:id="rId6"/>
    <p:sldId id="263" r:id="rId7"/>
    <p:sldId id="264" r:id="rId8"/>
    <p:sldId id="274" r:id="rId9"/>
    <p:sldId id="266" r:id="rId10"/>
    <p:sldId id="267" r:id="rId11"/>
    <p:sldId id="268" r:id="rId12"/>
    <p:sldId id="269" r:id="rId13"/>
    <p:sldId id="270" r:id="rId14"/>
    <p:sldId id="265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AE89-D262-4B9C-8C6A-8EBC493404C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4DB3D-EFCC-4167-B951-FC6A3D431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DB3D-EFCC-4167-B951-FC6A3D4313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DB3D-EFCC-4167-B951-FC6A3D43137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402397-B5FE-4FE6-8FDB-A307394CBD3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BE51F1-9040-41BD-9106-E311EE01E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dia.ru/text/80/535/images/img1_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Выполнила: воспитатель МБДОУ №248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Драпчинская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Евгения Викторовна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Евгения\Desktop\Драпчинская аттестация 2023 февраль\Работа с ветеранами\IMG-b06301cc05f07ec70bca2d35aec29a0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42955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Евгения\Desktop\Драпчинская аттестация 2023 февраль\Работа с ветеранами\viber image 2019-05-08 , 10.52.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Евгения\Desktop\Драпчинская аттестация 2023 февраль\Работа с ветеранами\viber image 2019-05-08 , 10.52.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786710" cy="584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Евгения\Desktop\Драпчинская аттестация 2023 февраль\Работа с ветеранами\viber image 2019-05-08 , 10.53.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128001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Евгения\Desktop\Драпчинская аттестация 2023 февраль\Работа с ветеранами\IMG-767d4596c196a9727f8353ea70f5372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Евгения\Desktop\Драпчинская аттестация 2023 февраль\Работа с ветеранами\IMG-71963982057ae372f938d08840cb001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Евгения\Desktop\Драпчинская аттестация 2023 февраль\Работа с ветеранами\WhatsApp Image 2023-02-27 at 20.35.05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21523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Традиционные утренники, оформление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фотозон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честь Дня Победы в нашем детском саду – это одна из важнейших составляющих патриотического воспитания.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Приглашая в гости к детям ветеранов Великой Отечественной и тех, чье детство пришлось как раз на это тяжелое время. Ветераны приходят в торжественных костюмах, с медалями на груди, трепетно рассказывая детям о страшных днях войны, показывая треугольники-письма, бережно сохраненные их родными. Это осознание национальной гордости, постижение традиций своего народа. Интересные, теплые встречи не проходят бесследно, остаются в юных сердцах детей надолго.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Евгения\Desktop\Драпчинская аттестация 2023 февраль\Работа с ветеранами\IMG-16b572afde3c6d66e96104546395bbb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762797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Евдокимова Искра Васильевна,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Быстров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Кирсантьевич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Маслова Людмила Дмитриевна.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s://phonoteka.org/uploads/posts/2021-05/1620990369_18-phonoteka_org-p-nravstvenno-patrioticheskoe-vospitanie-fon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0" cy="6965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7867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Работая с детьми по теме нравственно — патриотического воспитанию показала, что встреча с участниками ВОВ и тружениками тыла необходима для воспитания патриотизма у детей. Ветераны, которые живут среди нас это те, кто защищал нашу Родину, кто восстанавливал ее из руин. Их жизнь на благо отчизны достойна того, что бы стать настоящим ориентиром для детей. Воспитывать у детей интерес к историческому прошлому нашей страны, такие встречи воспитывают патриотизм, уважительное отношение к заслуженным людям, вызывает чувство милосердия и желания быть полезным не только в праздничные дни, но и повседневно.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Евгения\Desktop\Драпчинская аттестация 2023 февраль\Работа с ветеранами\DSC07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107"/>
            <a:ext cx="4000528" cy="6019830"/>
          </a:xfrm>
          <a:prstGeom prst="rect">
            <a:avLst/>
          </a:prstGeom>
          <a:noFill/>
        </p:spPr>
      </p:pic>
      <p:pic>
        <p:nvPicPr>
          <p:cNvPr id="55299" name="Picture 3" descr="C:\Users\Евгения\Desktop\Драпчинская аттестация 2023 февраль\Работа с ветеранами\DSC07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33277" cy="607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Евгения\Desktop\Драпчинская аттестация 2023 февраль\Работа с ветеранами\DSC07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804363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Евгения\Desktop\Драпчинская аттестация 2023 февраль\Работа с ветеранами\DSC07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"/>
            <a:ext cx="4515111" cy="3000372"/>
          </a:xfrm>
          <a:prstGeom prst="rect">
            <a:avLst/>
          </a:prstGeom>
          <a:noFill/>
        </p:spPr>
      </p:pic>
      <p:pic>
        <p:nvPicPr>
          <p:cNvPr id="57347" name="Picture 3" descr="C:\Users\Евгения\Desktop\Драпчинская аттестация 2023 февраль\Работа с ветеранами\DSC07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18184"/>
            <a:ext cx="4500594" cy="2990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928671"/>
            <a:ext cx="2857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нашем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детском саду организую встречи с «детьми Великой отечественной войны»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, все они в прошлом педагоги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.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очень теплой, дружественной обстановке с огромным интересом дети  слушают рассказы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ветеранов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 тех нелегких испытаниях, выпавших на их долю.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рапчинская аттестация 2023 февраль\Работа с ветеранам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184734" cy="45646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47148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Песни фронтовые,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Награды боевые,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Красные тюльпаны,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Встречи ветеранов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салют в полнеба,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Огромный, как Победа.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Евгения\Desktop\Драпчинская аттестация 2023 февраль\Работа с ветеранами\DSC07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818382" cy="5195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2863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Дорогие ветераны!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 вам шлёт поклон земной,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на всех меридианах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Чтут ваш подвиг фронтовой.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310</Words>
  <Application>Microsoft Office PowerPoint</Application>
  <PresentationFormat>Экран (4:3)</PresentationFormat>
  <Paragraphs>20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Воспитатели</cp:lastModifiedBy>
  <cp:revision>9</cp:revision>
  <dcterms:created xsi:type="dcterms:W3CDTF">2023-03-12T03:04:10Z</dcterms:created>
  <dcterms:modified xsi:type="dcterms:W3CDTF">2023-03-13T01:58:15Z</dcterms:modified>
</cp:coreProperties>
</file>