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BB1A1-38E6-4913-BC3C-96E05C160F28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BAD9-382A-4D69-B8AC-F228741BC4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9BAD9-382A-4D69-B8AC-F228741BC4A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9BAD9-382A-4D69-B8AC-F228741BC4A4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9BAD9-382A-4D69-B8AC-F228741BC4A4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9BAD9-382A-4D69-B8AC-F228741BC4A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9BAD9-382A-4D69-B8AC-F228741BC4A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9BAD9-382A-4D69-B8AC-F228741BC4A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9BAD9-382A-4D69-B8AC-F228741BC4A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ru-RU" baseline="0" dirty="0" smtClean="0"/>
              <a:t> родителями поиграли используя игровое пособие </a:t>
            </a:r>
            <a:r>
              <a:rPr lang="ru-RU" baseline="0" dirty="0" err="1" smtClean="0"/>
              <a:t>Геоборд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9BAD9-382A-4D69-B8AC-F228741BC4A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9BAD9-382A-4D69-B8AC-F228741BC4A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9BAD9-382A-4D69-B8AC-F228741BC4A4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9BAD9-382A-4D69-B8AC-F228741BC4A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A74691-3F70-4406-88E9-7C31D633FB0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1487D2-0AA1-48C8-B0D9-6B6AB259E2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691-3F70-4406-88E9-7C31D633FB0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87D2-0AA1-48C8-B0D9-6B6AB259E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691-3F70-4406-88E9-7C31D633FB0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87D2-0AA1-48C8-B0D9-6B6AB259E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A74691-3F70-4406-88E9-7C31D633FB0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1487D2-0AA1-48C8-B0D9-6B6AB259E2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A74691-3F70-4406-88E9-7C31D633FB0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1487D2-0AA1-48C8-B0D9-6B6AB259E2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691-3F70-4406-88E9-7C31D633FB0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87D2-0AA1-48C8-B0D9-6B6AB259E2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691-3F70-4406-88E9-7C31D633FB0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87D2-0AA1-48C8-B0D9-6B6AB259E2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A74691-3F70-4406-88E9-7C31D633FB0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1487D2-0AA1-48C8-B0D9-6B6AB259E2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691-3F70-4406-88E9-7C31D633FB0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87D2-0AA1-48C8-B0D9-6B6AB259E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A74691-3F70-4406-88E9-7C31D633FB0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1487D2-0AA1-48C8-B0D9-6B6AB259E25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A74691-3F70-4406-88E9-7C31D633FB0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1487D2-0AA1-48C8-B0D9-6B6AB259E25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A74691-3F70-4406-88E9-7C31D633FB0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1487D2-0AA1-48C8-B0D9-6B6AB259E2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142984"/>
            <a:ext cx="6429420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совместно с родителями.</a:t>
            </a:r>
            <a:br>
              <a:rPr lang="ru-RU" dirty="0" smtClean="0"/>
            </a:br>
            <a:r>
              <a:rPr lang="ru-RU" dirty="0" smtClean="0"/>
              <a:t>группа «Колобок»</a:t>
            </a:r>
            <a:br>
              <a:rPr lang="ru-RU" dirty="0" smtClean="0"/>
            </a:br>
            <a:r>
              <a:rPr lang="ru-RU" dirty="0" smtClean="0"/>
              <a:t>МБДОУ№248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: </a:t>
            </a:r>
            <a:r>
              <a:rPr lang="ru-RU" dirty="0" err="1" smtClean="0"/>
              <a:t>Драпчинская</a:t>
            </a:r>
            <a:r>
              <a:rPr lang="ru-RU" dirty="0" smtClean="0"/>
              <a:t> Евгения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вгения\Desktop\работа совместно с родителями\WhatsApp Image 2023-03-11 at 16.37.43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254486" cy="5672648"/>
          </a:xfrm>
          <a:prstGeom prst="rect">
            <a:avLst/>
          </a:prstGeom>
          <a:noFill/>
        </p:spPr>
      </p:pic>
      <p:pic>
        <p:nvPicPr>
          <p:cNvPr id="8195" name="Picture 3" descr="C:\Users\Евгения\Desktop\работа совместно с родителями\WhatsApp Image 2023-03-11 at 16.37.4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313637" cy="57515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5929330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</a:t>
            </a:r>
            <a:r>
              <a:rPr lang="ru-RU" sz="2000" baseline="0" dirty="0" smtClean="0"/>
              <a:t> родителями </a:t>
            </a:r>
            <a:r>
              <a:rPr lang="ru-RU" sz="2000" dirty="0" smtClean="0"/>
              <a:t>изготовили и поиграли в </a:t>
            </a:r>
            <a:r>
              <a:rPr lang="ru-RU" sz="2000" baseline="0" dirty="0" smtClean="0"/>
              <a:t> игровое пособие </a:t>
            </a:r>
            <a:r>
              <a:rPr lang="ru-RU" sz="2000" baseline="0" dirty="0" err="1" smtClean="0"/>
              <a:t>Геоборд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вгения\Desktop\работа совместно с родителями\WhatsApp Image 2023-03-11 at 16.30.3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вгения\Desktop\работа совместно с родителями\WhatsApp Image 2023-03-11 at 16.28.4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454919" cy="5921388"/>
          </a:xfrm>
          <a:prstGeom prst="rect">
            <a:avLst/>
          </a:prstGeom>
          <a:noFill/>
        </p:spPr>
      </p:pic>
      <p:pic>
        <p:nvPicPr>
          <p:cNvPr id="9219" name="Picture 3" descr="C:\Users\Евгения\Desktop\работа совместно с родителями\пальчиковый театр и настольная шир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4229072" cy="31718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3429000"/>
            <a:ext cx="3143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Изготовили ширмы для театров, сшили костюмы для детского центра </a:t>
            </a:r>
            <a:r>
              <a:rPr lang="ru-RU" sz="2800" dirty="0" err="1" smtClean="0"/>
              <a:t>ряжения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вгения\Desktop\работа совместно с родителями\участие в утреннике родителей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214810" cy="5619746"/>
          </a:xfrm>
          <a:prstGeom prst="rect">
            <a:avLst/>
          </a:prstGeom>
          <a:noFill/>
        </p:spPr>
      </p:pic>
      <p:pic>
        <p:nvPicPr>
          <p:cNvPr id="10243" name="Picture 3" descr="C:\Users\Евгения\Desktop\работа совместно с родителями\участие родитетей в утреннике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1" y="0"/>
            <a:ext cx="4179105" cy="5572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657671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Родители</a:t>
            </a:r>
            <a:r>
              <a:rPr lang="ru-RU" sz="2400" baseline="0" dirty="0" smtClean="0"/>
              <a:t> - </a:t>
            </a:r>
            <a:r>
              <a:rPr lang="ru-RU" sz="2400" dirty="0" smtClean="0"/>
              <a:t>активные</a:t>
            </a:r>
            <a:r>
              <a:rPr lang="ru-RU" sz="2400" baseline="0" dirty="0" smtClean="0"/>
              <a:t> участники</a:t>
            </a:r>
            <a:r>
              <a:rPr lang="ru-RU" sz="2400" dirty="0" smtClean="0"/>
              <a:t> </a:t>
            </a:r>
            <a:r>
              <a:rPr lang="ru-RU" sz="2400" dirty="0" smtClean="0"/>
              <a:t>детских праздников и мероприятий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вгения\Desktop\работа совместно с родителями\WhatsApp Image 2023-03-11 at 16.28.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048549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вгения\Desktop\работа совместно с родителями\все начинается с мам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170971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вгения\Desktop\работа совместно с родителями\WhatsApp Image 2023-03-11 at 16.31.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5437190" cy="4263695"/>
          </a:xfrm>
          <a:prstGeom prst="rect">
            <a:avLst/>
          </a:prstGeom>
          <a:noFill/>
        </p:spPr>
      </p:pic>
      <p:pic>
        <p:nvPicPr>
          <p:cNvPr id="14339" name="Picture 3" descr="C:\Users\Евгения\Desktop\работа совместно с родителями\WhatsApp Image 2023-03-11 at 16.30.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2897684" cy="51514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5072074"/>
            <a:ext cx="4148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Масленичные гуляния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Евгения\Desktop\работа совместно с родителями\WhatsApp Image 2023-03-11 at 16.29.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7786"/>
            <a:ext cx="4500594" cy="60007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428604"/>
            <a:ext cx="29289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Привлечение родителей в детские праздники очень важно и для детей, и для них самих. Дети и родители становятся ближе. Родители не только смотрят на своих детей, снимают их на телефоны, они становятся с ними на одну сцену, на одну площадку, погружаются в одну атмосферу. А что может быть лучше атмосферы праздника?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вгения\Desktop\работа совместно с родителями\фотозона на 8 мар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797337" cy="2857496"/>
          </a:xfrm>
          <a:prstGeom prst="rect">
            <a:avLst/>
          </a:prstGeom>
          <a:noFill/>
        </p:spPr>
      </p:pic>
      <p:pic>
        <p:nvPicPr>
          <p:cNvPr id="13315" name="Picture 3" descr="C:\Users\Евгения\Desktop\работа совместно с родителями\фотозона на 9 ма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66"/>
            <a:ext cx="3714776" cy="2786082"/>
          </a:xfrm>
          <a:prstGeom prst="rect">
            <a:avLst/>
          </a:prstGeom>
          <a:noFill/>
        </p:spPr>
      </p:pic>
      <p:pic>
        <p:nvPicPr>
          <p:cNvPr id="13316" name="Picture 4" descr="C:\Users\Евгения\Desktop\работа совместно с родителями\фотозона на масленицу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14752"/>
            <a:ext cx="3706810" cy="2788795"/>
          </a:xfrm>
          <a:prstGeom prst="rect">
            <a:avLst/>
          </a:prstGeom>
          <a:noFill/>
        </p:spPr>
      </p:pic>
      <p:pic>
        <p:nvPicPr>
          <p:cNvPr id="13317" name="Picture 5" descr="C:\Users\Евгения\Desktop\работа совместно с родителями\новогодняя фотозона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724260"/>
            <a:ext cx="3714776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3286124"/>
            <a:ext cx="585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Совместно</a:t>
            </a:r>
            <a:r>
              <a:rPr lang="ru-RU" sz="2000" baseline="0" dirty="0" smtClean="0"/>
              <a:t> с</a:t>
            </a:r>
            <a:r>
              <a:rPr lang="ru-RU" sz="2000" dirty="0" smtClean="0"/>
              <a:t> родителями</a:t>
            </a:r>
            <a:r>
              <a:rPr lang="ru-RU" sz="2000" baseline="0" dirty="0" smtClean="0"/>
              <a:t> создаем в </a:t>
            </a:r>
            <a:r>
              <a:rPr lang="ru-RU" sz="2000" baseline="0" dirty="0" err="1" smtClean="0"/>
              <a:t>фотозоны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вгения\Desktop\работа совместно с родителями\чучело на масленицу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762997" cy="5000660"/>
          </a:xfrm>
          <a:prstGeom prst="rect">
            <a:avLst/>
          </a:prstGeom>
          <a:noFill/>
        </p:spPr>
      </p:pic>
      <p:pic>
        <p:nvPicPr>
          <p:cNvPr id="16387" name="Picture 3" descr="C:\Users\Евгения\Desktop\работа совместно с родителями\Широкая маслениц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00438"/>
            <a:ext cx="5461037" cy="3071834"/>
          </a:xfrm>
          <a:prstGeom prst="rect">
            <a:avLst/>
          </a:prstGeom>
          <a:noFill/>
        </p:spPr>
      </p:pic>
      <p:pic>
        <p:nvPicPr>
          <p:cNvPr id="16388" name="Picture 4" descr="C:\Users\Евгения\Downloads\WhatsApp Image 2023-03-11 at 17.08.3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290"/>
            <a:ext cx="2628897" cy="34942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00760" y="0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79296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Для ребенка духовным центром, нравственным основанием является семья, ее ценности, устои, отношения – семейный уклад. Поэтому не случайно в последние годы особую важность и значимость приобретает работа образовательного учреждения с семьей.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Сотрудничество воспитателя с родителями является залогом успешной воспитательной деятельности с дошкольниками, так как семья оказывает значительное влияние на развитие личности ребенка. Сделать родителей активными участниками педагогического процесса – одна из главных задач воспитателя.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Задача воспитателя – помочь родителям осознать свою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родительско-воспитательную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миссию, как величайшую ответственность за будущее ребенка. Важно и то, что воспитание дошкольников в семье – это единый неразрывный процесс.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Необходимость и важность сотрудничества семьи и детского сада никогда не ставилось под сомнение.</a:t>
            </a: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764386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800" dirty="0" smtClean="0"/>
              <a:t>Вывод:</a:t>
            </a:r>
            <a:r>
              <a:rPr lang="ru-RU" sz="2800" dirty="0"/>
              <a:t> </a:t>
            </a:r>
            <a:r>
              <a:rPr lang="ru-RU" sz="2800" dirty="0" smtClean="0"/>
              <a:t> Родители проявляют искренний </a:t>
            </a:r>
            <a:r>
              <a:rPr lang="ru-RU" sz="2800" dirty="0"/>
              <a:t>интерес к жизни детского сада, научились выражать восхищение результатами и продуктами детской деятельности, эмоционально поддерживать своего </a:t>
            </a:r>
            <a:r>
              <a:rPr lang="ru-RU" sz="2800" dirty="0" smtClean="0"/>
              <a:t>ребенка . От участия </a:t>
            </a:r>
            <a:r>
              <a:rPr lang="ru-RU" sz="2800" dirty="0"/>
              <a:t>родителей в работе </a:t>
            </a:r>
            <a:r>
              <a:rPr lang="ru-RU" sz="2800" dirty="0" smtClean="0"/>
              <a:t>дошкольного учреждения выигрывают все: сами родители, педагоги и, прежде всего дети. </a:t>
            </a:r>
            <a:r>
              <a:rPr lang="ru-RU" sz="2800" dirty="0"/>
              <a:t>Они с уважением, любовью и благодарностью смотрят на членов своей семьи, которые, оказывается, так много могут и умеют, у которых такие золотые </a:t>
            </a:r>
            <a:r>
              <a:rPr lang="ru-RU" sz="2800" dirty="0" smtClean="0"/>
              <a:t>руки</a:t>
            </a:r>
            <a:endParaRPr lang="ru-RU" sz="2800" dirty="0"/>
          </a:p>
          <a:p>
            <a:endParaRPr lang="ru-RU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357298"/>
            <a:ext cx="4796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Спасибо за внимание!!!</a:t>
            </a:r>
            <a:endParaRPr lang="ru-RU" sz="3200" dirty="0"/>
          </a:p>
        </p:txBody>
      </p:sp>
      <p:pic>
        <p:nvPicPr>
          <p:cNvPr id="17410" name="Picture 2" descr="C:\Users\Евгения\Desktop\image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7070734" cy="4092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 из важнейших задач воспитателя – способствовать единению, сплочению семьи, установлению взаимопонимания родителей и созданию комфортных, благоприятных условий для развития ребенка. Успешное решение данной задачи возможно, если в основе воспитательной работы заложена идея сотрудничества воспитателей, родителей и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Организую совместную деятельность родителей и детей,  стараюсь обеспечить формирование доброжелательных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взаимо-заинтересованных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отношений в семье, привлекаю родителей к образовательной деятельности , утренникам , совместным выходам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Я, воспитатель, прекрасно понимаю, что родители доверили мне самое дорогое сокровище – своих детей, и моя  обязанность – оправдать- это доверие, а это возможно только при тесном сотрудничестве, общности дел, взаимопонимании всех сторон, к чему я и стремлюсь.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«Наша миссия – оберегать детское сердце от горечи, бед и страданий» (В. А. Сухомлинский)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\Desktop\работа совместно с родителями\фотозона на день народного единств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851825" cy="3929066"/>
          </a:xfrm>
          <a:prstGeom prst="rect">
            <a:avLst/>
          </a:prstGeom>
          <a:noFill/>
        </p:spPr>
      </p:pic>
      <p:pic>
        <p:nvPicPr>
          <p:cNvPr id="1027" name="Picture 3" descr="C:\Users\Евгения\Desktop\работа совместно с родителями\Национальные кухни мир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045755" cy="5394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я\Desktop\работа совместно с родителями\кухни мир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506383" cy="3379787"/>
          </a:xfrm>
          <a:prstGeom prst="rect">
            <a:avLst/>
          </a:prstGeom>
          <a:noFill/>
        </p:spPr>
      </p:pic>
      <p:pic>
        <p:nvPicPr>
          <p:cNvPr id="2051" name="Picture 3" descr="C:\Users\Евгения\Desktop\работа совместно с родителями\день народного единства, кухни мир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14290"/>
            <a:ext cx="4342204" cy="57896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4286256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Кухни Мира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я\Desktop\работа совместно с родителями\WhatsApp Image 2023-03-09 at 22.04.49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14290"/>
            <a:ext cx="4232701" cy="5643602"/>
          </a:xfrm>
          <a:prstGeom prst="rect">
            <a:avLst/>
          </a:prstGeom>
          <a:noFill/>
        </p:spPr>
      </p:pic>
      <p:pic>
        <p:nvPicPr>
          <p:cNvPr id="3075" name="Picture 3" descr="C:\Users\Евгения\Desktop\фото колобок\WhatsApp Image 2023-03-09 at 22.04.4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290"/>
            <a:ext cx="4187839" cy="55837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6000768"/>
            <a:ext cx="31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День Народного Единства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вгения\Desktop\работа совместно с родителями\день народного единств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214842" cy="5619790"/>
          </a:xfrm>
          <a:prstGeom prst="rect">
            <a:avLst/>
          </a:prstGeom>
          <a:noFill/>
        </p:spPr>
      </p:pic>
      <p:pic>
        <p:nvPicPr>
          <p:cNvPr id="6148" name="Picture 4" descr="C:\Users\Евгения\Desktop\работа совместно с родителями\кухни всех национальностей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6"/>
            <a:ext cx="4201710" cy="5602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я\Desktop\работа совместно с родителями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024460" cy="5429287"/>
          </a:xfrm>
          <a:prstGeom prst="rect">
            <a:avLst/>
          </a:prstGeom>
          <a:noFill/>
        </p:spPr>
      </p:pic>
      <p:pic>
        <p:nvPicPr>
          <p:cNvPr id="4099" name="Picture 3" descr="C:\Users\Евгения\Desktop\работа совместно с родителями\изображение_viber_2020-12-17_14-44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28"/>
            <a:ext cx="4012404" cy="53578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6072206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Горка на участке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абота совместно с родителями\Каток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4172913" cy="5572140"/>
          </a:xfrm>
          <a:prstGeom prst="rect">
            <a:avLst/>
          </a:prstGeom>
          <a:noFill/>
        </p:spPr>
      </p:pic>
      <p:pic>
        <p:nvPicPr>
          <p:cNvPr id="5123" name="Picture 3" descr="C:\Users\Евгения\Desktop\работа совместно с родителями\заливка кот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065915" cy="5429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643578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Совместно с родителями</a:t>
            </a:r>
            <a:r>
              <a:rPr lang="ru-RU" sz="2400" baseline="0" dirty="0" smtClean="0"/>
              <a:t> сформировали и залили каток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480</Words>
  <Application>Microsoft Office PowerPoint</Application>
  <PresentationFormat>Экран (4:3)</PresentationFormat>
  <Paragraphs>36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Работа совместно с родителями. группа «Колобок» МБДОУ№248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совместно с родителями. группа «Колобок» МБДОУ№248</dc:title>
  <dc:creator>Евгения</dc:creator>
  <cp:lastModifiedBy>Евгения</cp:lastModifiedBy>
  <cp:revision>9</cp:revision>
  <dcterms:created xsi:type="dcterms:W3CDTF">2023-03-11T09:06:13Z</dcterms:created>
  <dcterms:modified xsi:type="dcterms:W3CDTF">2023-03-11T10:32:56Z</dcterms:modified>
</cp:coreProperties>
</file>