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8852-57F1-47C5-AE6E-3C08070ECA1E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6D80-6906-4FC5-8693-3A31EDFB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8852-57F1-47C5-AE6E-3C08070ECA1E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E6D80-6906-4FC5-8693-3A31EDFBC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4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«Букашки.</a:t>
            </a:r>
            <a:r>
              <a:rPr lang="ru-RU" sz="4800" smtClean="0"/>
              <a:t> </a:t>
            </a:r>
            <a:r>
              <a:rPr lang="ru-RU" sz="48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отличия.</a:t>
            </a:r>
            <a:r>
              <a:rPr lang="ru-RU" sz="48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» </a:t>
            </a:r>
            <a:r>
              <a:rPr lang="ru-RU" sz="40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Екатерины Хомяковой</a:t>
            </a:r>
            <a:endParaRPr lang="ru-RU" sz="400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7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5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6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2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4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7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6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«Букашки. Найди отличия.»  игра Екатерины Хомяковой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«Букашки. Найди отличия.»  игра Екатерины Хомяковой</dc:title>
  <dc:creator>RePack by Diakov</dc:creator>
  <cp:lastModifiedBy>RePack by Diakov</cp:lastModifiedBy>
  <cp:revision>1</cp:revision>
  <dcterms:created xsi:type="dcterms:W3CDTF">2020-04-10T07:16:50Z</dcterms:created>
  <dcterms:modified xsi:type="dcterms:W3CDTF">2020-04-10T07:16:50Z</dcterms:modified>
</cp:coreProperties>
</file>