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216-94CA-462C-8B90-1465E918E2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7D41-E751-43AC-B81E-33F94DCA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9216-94CA-462C-8B90-1465E918E2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7D41-E751-43AC-B81E-33F94DCA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6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7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1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1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8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5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0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6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2020-04-10T07:16:01Z</dcterms:created>
  <dcterms:modified xsi:type="dcterms:W3CDTF">2020-04-10T07:16:01Z</dcterms:modified>
</cp:coreProperties>
</file>