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24B8-0435-4EFF-95B2-1C33D3D4AED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B9E-A7CC-4D6B-B63C-A3061FC0D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1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24B8-0435-4EFF-95B2-1C33D3D4AEDB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B9E-A7CC-4D6B-B63C-A3061FC0D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9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46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9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5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6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8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62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0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9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4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6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4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1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9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2020-04-10T07:09:59Z</dcterms:created>
  <dcterms:modified xsi:type="dcterms:W3CDTF">2020-04-10T07:09:59Z</dcterms:modified>
</cp:coreProperties>
</file>