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тная запись Майкрософт" initials="УзМ" lastIdx="1" clrIdx="0">
    <p:extLst>
      <p:ext uri="{19B8F6BF-5375-455C-9EA6-DF929625EA0E}">
        <p15:presenceInfo xmlns:p15="http://schemas.microsoft.com/office/powerpoint/2012/main" userId="bb2e45f9a192bf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0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82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68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52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1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35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7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4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9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AE19-03BA-40F8-AC0E-B3B014D2BD8C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C02CD-082A-49AE-8032-8FF4AFA88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1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fif"/><Relationship Id="rId5" Type="http://schemas.openxmlformats.org/officeDocument/2006/relationships/image" Target="../media/image30.jfif"/><Relationship Id="rId4" Type="http://schemas.openxmlformats.org/officeDocument/2006/relationships/image" Target="../media/image2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fif"/><Relationship Id="rId4" Type="http://schemas.openxmlformats.org/officeDocument/2006/relationships/image" Target="../media/image3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056" y="4588423"/>
            <a:ext cx="2714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МБДОУ № 37 «Теремок»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Группа 702-1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Воспитатель: Сакаева С.Э.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6898" y="26052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Февраль 2021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9219" y="2332139"/>
            <a:ext cx="9493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Драматизация сказки Х. Андерсена «Снежная королева»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58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6" y="192946"/>
            <a:ext cx="2732312" cy="5914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85" y="192945"/>
            <a:ext cx="2732312" cy="59148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84" y="192945"/>
            <a:ext cx="2732312" cy="59148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57022" y="2411727"/>
            <a:ext cx="304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тут они встретили маленького разбойника, который забирает у Герды прекрасную шубку и рукавички</a:t>
            </a:r>
          </a:p>
        </p:txBody>
      </p:sp>
    </p:spTree>
    <p:extLst>
      <p:ext uri="{BB962C8B-B14F-4D97-AF65-F5344CB8AC3E}">
        <p14:creationId xmlns:p14="http://schemas.microsoft.com/office/powerpoint/2010/main" val="216892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290603"/>
            <a:ext cx="11010900" cy="508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3527" y="5827285"/>
            <a:ext cx="1043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…и уводит детей в свой разбойничий лес. Дети расстроенные, переживают, что не удается им найти Кая.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23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3" y="185766"/>
            <a:ext cx="2667731" cy="5775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272" y="185766"/>
            <a:ext cx="2667731" cy="5775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659" y="5960853"/>
            <a:ext cx="544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Разбойник сжалился, шубку оставил себе, а вместо шубки дал сказочного Оленя и отпустил их всех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20" y="185766"/>
            <a:ext cx="2667731" cy="5775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69" y="185766"/>
            <a:ext cx="2667731" cy="57750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92420" y="6146620"/>
            <a:ext cx="54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Привел сказочный Олень Герду к Ледяному замку. И увидела </a:t>
            </a:r>
            <a:r>
              <a:rPr lang="ru-RU" dirty="0"/>
              <a:t>Г</a:t>
            </a:r>
            <a:r>
              <a:rPr lang="ru-RU" dirty="0" smtClean="0"/>
              <a:t>ерда 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282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0" y="134224"/>
            <a:ext cx="2693258" cy="5830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131" y="6140741"/>
            <a:ext cx="269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Обняла Герда Кая и оттаяло у него Сердце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08" y="106907"/>
            <a:ext cx="2719294" cy="588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7224" y="6100527"/>
            <a:ext cx="482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Увидела Снежная королева насколько сильна и крепка их дружба…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30" y="122727"/>
            <a:ext cx="2762661" cy="59805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2630" y="6226046"/>
            <a:ext cx="300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 и отпустила их всех домой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25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8" y="3454309"/>
            <a:ext cx="6994299" cy="3230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" y="124762"/>
            <a:ext cx="6937696" cy="3204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9509" y="4608109"/>
            <a:ext cx="467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Прощание с замечательным ледяным замком, но мы еще не раз вспомним Снежную королеву и героев этой сказки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3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76" y="3053759"/>
            <a:ext cx="7915887" cy="3656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3" y="159556"/>
            <a:ext cx="7915887" cy="3656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0569" y="51256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3676" y="3976863"/>
            <a:ext cx="401020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Элина - Герда</a:t>
            </a:r>
          </a:p>
          <a:p>
            <a:r>
              <a:rPr lang="ru-RU" sz="1400" dirty="0" smtClean="0"/>
              <a:t>Вера – Снежная королева</a:t>
            </a:r>
            <a:br>
              <a:rPr lang="ru-RU" sz="1400" dirty="0" smtClean="0"/>
            </a:br>
            <a:r>
              <a:rPr lang="ru-RU" sz="1400" dirty="0" smtClean="0"/>
              <a:t>Артем – Снеговик</a:t>
            </a:r>
          </a:p>
          <a:p>
            <a:r>
              <a:rPr lang="ru-RU" sz="1400" dirty="0" smtClean="0"/>
              <a:t>Диана – Добрая старушка из цветочного сада</a:t>
            </a:r>
          </a:p>
          <a:p>
            <a:r>
              <a:rPr lang="ru-RU" sz="1400" dirty="0" smtClean="0"/>
              <a:t>Миша – Снеговик</a:t>
            </a:r>
          </a:p>
          <a:p>
            <a:r>
              <a:rPr lang="ru-RU" sz="1400" dirty="0" smtClean="0"/>
              <a:t>Витя – Маленький разбойник</a:t>
            </a:r>
          </a:p>
          <a:p>
            <a:r>
              <a:rPr lang="ru-RU" sz="1400" dirty="0" smtClean="0"/>
              <a:t>Игорь – Снеговик</a:t>
            </a:r>
          </a:p>
          <a:p>
            <a:r>
              <a:rPr lang="ru-RU" sz="1400" dirty="0" smtClean="0"/>
              <a:t>Саша – Снеговик</a:t>
            </a:r>
          </a:p>
          <a:p>
            <a:r>
              <a:rPr lang="ru-RU" sz="1400" dirty="0" smtClean="0"/>
              <a:t>Миша – Кай</a:t>
            </a:r>
          </a:p>
          <a:p>
            <a:r>
              <a:rPr lang="ru-RU" sz="1400" dirty="0" smtClean="0"/>
              <a:t>Зоя – Снежинка</a:t>
            </a:r>
          </a:p>
          <a:p>
            <a:r>
              <a:rPr lang="ru-RU" sz="1400" dirty="0" smtClean="0"/>
              <a:t>Дима – Мальчик</a:t>
            </a:r>
          </a:p>
          <a:p>
            <a:r>
              <a:rPr lang="ru-RU" sz="1400" dirty="0" smtClean="0"/>
              <a:t>Лера – Принцесса</a:t>
            </a:r>
          </a:p>
          <a:p>
            <a:r>
              <a:rPr lang="ru-RU" sz="1400" dirty="0" smtClean="0"/>
              <a:t>А так же Светлана Эбазеровна в роли Сказочницы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3157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844" y="203759"/>
            <a:ext cx="2985835" cy="64637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4" y="203759"/>
            <a:ext cx="2985835" cy="6463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5" y="203759"/>
            <a:ext cx="2985835" cy="646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8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05" y="161812"/>
            <a:ext cx="3024587" cy="6547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46" y="161813"/>
            <a:ext cx="3024587" cy="6547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8" y="161811"/>
            <a:ext cx="3024587" cy="65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4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1" y="451235"/>
            <a:ext cx="2757198" cy="59687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562" y="451235"/>
            <a:ext cx="2757198" cy="5968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4674" y="2740034"/>
            <a:ext cx="4958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Попал ледяной осколок в глазик. И стало у Кая замерзать сердце. И превратился Кай в холодного мальчика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3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" y="87754"/>
            <a:ext cx="2698130" cy="5840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40" y="167699"/>
            <a:ext cx="2698130" cy="5840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15" y="87755"/>
            <a:ext cx="2698130" cy="5840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91" y="5947908"/>
            <a:ext cx="2698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послушал Кай Герду, взял санки и пошел гулять один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02815" y="5957536"/>
            <a:ext cx="2621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Долго ждала Герда Кая, забеспокоилась и пошла его искать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25035" y="6086407"/>
            <a:ext cx="306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обратилась она за помощью к ребятам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2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0" y="100668"/>
            <a:ext cx="2650631" cy="5738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740" y="6031822"/>
            <a:ext cx="265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пошли они все вместе искать Кая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887" y="100668"/>
            <a:ext cx="2650631" cy="5738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5887" y="5948046"/>
            <a:ext cx="265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 временем Снежная королева увезла Кая в свой ледяной замок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80" y="100668"/>
            <a:ext cx="2644818" cy="57254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47" y="113252"/>
            <a:ext cx="2644818" cy="5725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9080" y="6040379"/>
            <a:ext cx="5633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Долго ли коротко ли искали дети вместе с </a:t>
            </a:r>
            <a:r>
              <a:rPr lang="ru-RU" dirty="0" err="1" smtClean="0"/>
              <a:t>Гердой</a:t>
            </a:r>
            <a:r>
              <a:rPr lang="ru-RU" dirty="0" smtClean="0"/>
              <a:t> Кая и увидели волшебный цветочный сад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57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7" y="84255"/>
            <a:ext cx="3096242" cy="6702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32" y="310550"/>
            <a:ext cx="8726785" cy="4031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2632" y="5011947"/>
            <a:ext cx="872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Была там добрая волшебница, ей так понравились дети, что она не захотела их отпускать. Дети вдыхали прекрасный цветочный аромат и не заметили как погрузились в сон.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90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12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7" y="95130"/>
            <a:ext cx="7773875" cy="35910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16" y="3145872"/>
            <a:ext cx="7773875" cy="35910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5753" y="690324"/>
            <a:ext cx="332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Прошло немало времени, Герда проснулась и вспомнила про Кая. Разбудила детей и они продолжили свои поиски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9869" y="4817042"/>
            <a:ext cx="3363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Путь предстоял нелегкий, но отважные герои преодолевали все препятствия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0579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275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Ануфриенки</cp:lastModifiedBy>
  <cp:revision>7</cp:revision>
  <dcterms:created xsi:type="dcterms:W3CDTF">2021-02-04T08:00:35Z</dcterms:created>
  <dcterms:modified xsi:type="dcterms:W3CDTF">2021-02-04T16:01:37Z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1201038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