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79" r:id="rId4"/>
    <p:sldId id="265" r:id="rId5"/>
    <p:sldId id="266" r:id="rId6"/>
    <p:sldId id="257" r:id="rId7"/>
    <p:sldId id="260" r:id="rId8"/>
    <p:sldId id="288" r:id="rId9"/>
    <p:sldId id="289" r:id="rId10"/>
    <p:sldId id="294" r:id="rId11"/>
    <p:sldId id="299" r:id="rId12"/>
    <p:sldId id="290" r:id="rId13"/>
    <p:sldId id="301" r:id="rId14"/>
    <p:sldId id="302" r:id="rId15"/>
    <p:sldId id="291" r:id="rId16"/>
    <p:sldId id="295" r:id="rId17"/>
    <p:sldId id="296" r:id="rId18"/>
    <p:sldId id="297" r:id="rId19"/>
    <p:sldId id="292" r:id="rId20"/>
    <p:sldId id="303" r:id="rId21"/>
    <p:sldId id="298" r:id="rId22"/>
    <p:sldId id="305" r:id="rId23"/>
    <p:sldId id="293" r:id="rId24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CFC8C758-A416-4AA7-A10C-0CC16FDFF30A}">
          <p14:sldIdLst>
            <p14:sldId id="256"/>
            <p14:sldId id="25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1A50-8EE5-4DFF-A682-ED940C290D4B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43C2-CE22-4741-B7A7-5791C49DA1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932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1A50-8EE5-4DFF-A682-ED940C290D4B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43C2-CE22-4741-B7A7-5791C49DA1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6812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1A50-8EE5-4DFF-A682-ED940C290D4B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43C2-CE22-4741-B7A7-5791C49DA1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268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1A50-8EE5-4DFF-A682-ED940C290D4B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43C2-CE22-4741-B7A7-5791C49DA1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894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1A50-8EE5-4DFF-A682-ED940C290D4B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43C2-CE22-4741-B7A7-5791C49DA1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988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1A50-8EE5-4DFF-A682-ED940C290D4B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43C2-CE22-4741-B7A7-5791C49DA1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8141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1A50-8EE5-4DFF-A682-ED940C290D4B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43C2-CE22-4741-B7A7-5791C49DA1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90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1A50-8EE5-4DFF-A682-ED940C290D4B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43C2-CE22-4741-B7A7-5791C49DA1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7917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1A50-8EE5-4DFF-A682-ED940C290D4B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43C2-CE22-4741-B7A7-5791C49DA1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5433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1A50-8EE5-4DFF-A682-ED940C290D4B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43C2-CE22-4741-B7A7-5791C49DA1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0522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1A50-8EE5-4DFF-A682-ED940C290D4B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43C2-CE22-4741-B7A7-5791C49DA1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5058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B1A50-8EE5-4DFF-A682-ED940C290D4B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243C2-CE22-4741-B7A7-5791C49DA1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246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47685"/>
            <a:ext cx="7772400" cy="2144995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>МБДОУ № 37 «Теремок»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119215"/>
            <a:ext cx="6858000" cy="3110669"/>
          </a:xfrm>
        </p:spPr>
        <p:txBody>
          <a:bodyPr>
            <a:normAutofit fontScale="77500" lnSpcReduction="20000"/>
          </a:bodyPr>
          <a:lstStyle/>
          <a:p>
            <a:r>
              <a:rPr lang="ru-RU" sz="3300" dirty="0" smtClean="0"/>
              <a:t>Цифровая педагогическая интернатура в рамках конкурсной программы #</a:t>
            </a:r>
            <a:r>
              <a:rPr lang="ru-RU" sz="3300" dirty="0" err="1" smtClean="0"/>
              <a:t>ШколаРосатомаЭтоМы</a:t>
            </a:r>
            <a:r>
              <a:rPr lang="ru-RU" sz="3300" dirty="0" smtClean="0"/>
              <a:t>. </a:t>
            </a:r>
          </a:p>
          <a:p>
            <a:endParaRPr lang="ru-RU" sz="3300" dirty="0" smtClean="0"/>
          </a:p>
          <a:p>
            <a:r>
              <a:rPr lang="ru-RU" sz="3300" b="1" dirty="0" smtClean="0">
                <a:solidFill>
                  <a:srgbClr val="FF0000"/>
                </a:solidFill>
              </a:rPr>
              <a:t>Педагогическая игра по организации детского элементарного экспериментирования «Волшебный Сад».</a:t>
            </a:r>
          </a:p>
          <a:p>
            <a:pPr algn="r"/>
            <a:endParaRPr lang="ru-RU" dirty="0" smtClean="0"/>
          </a:p>
          <a:p>
            <a:r>
              <a:rPr lang="ru-RU" dirty="0" smtClean="0"/>
              <a:t>Железногорск, апрель 2021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313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63" y="151481"/>
            <a:ext cx="7886700" cy="57451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Результаты игры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pic>
        <p:nvPicPr>
          <p:cNvPr id="8" name="Рисунок 7" descr="Screenshot_2021-04-20 Оценка курс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840" y="1494254"/>
            <a:ext cx="7973226" cy="468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62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63" y="151481"/>
            <a:ext cx="7886700" cy="57451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Результаты игры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pic>
        <p:nvPicPr>
          <p:cNvPr id="5" name="Рисунок 4" descr="1Screenshot_2021-04-20 Оценка курс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843" y="1258438"/>
            <a:ext cx="8272330" cy="430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62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63" y="151481"/>
            <a:ext cx="7886700" cy="57451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Достижения интернов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из анкет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pic>
        <p:nvPicPr>
          <p:cNvPr id="5" name="Рисунок 4" descr="4Screenshot_2021-04-20 Оценка курс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51524"/>
            <a:ext cx="9144000" cy="418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62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63" y="151481"/>
            <a:ext cx="7886700" cy="57451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Достижения интернов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из анкет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pic>
        <p:nvPicPr>
          <p:cNvPr id="5" name="Рисунок 4" descr="4Screenshot_2021-04-20 Оценка курс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51524"/>
            <a:ext cx="9144000" cy="418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62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63" y="151481"/>
            <a:ext cx="7886700" cy="57451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Достижения интернов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из анкет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pic>
        <p:nvPicPr>
          <p:cNvPr id="6" name="Рисунок 5" descr="5Screenshot_2021-04-20 Оценка курс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51524"/>
            <a:ext cx="9144000" cy="426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62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847" y="151481"/>
            <a:ext cx="8238146" cy="57451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Эффективные способы взаимодействия.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en-US" dirty="0" smtClean="0"/>
              <a:t>ZOOM</a:t>
            </a:r>
            <a:r>
              <a:rPr lang="ru-RU" dirty="0" smtClean="0"/>
              <a:t> + инструменты коллективной работы с текстом</a:t>
            </a:r>
            <a:br>
              <a:rPr lang="ru-RU" dirty="0" smtClean="0"/>
            </a:br>
            <a:r>
              <a:rPr lang="ru-RU" dirty="0" smtClean="0"/>
              <a:t>Работа в подгруппах-кабинетах.</a:t>
            </a:r>
            <a:br>
              <a:rPr lang="ru-RU" dirty="0" smtClean="0"/>
            </a:br>
            <a:r>
              <a:rPr lang="ru-RU" dirty="0" smtClean="0"/>
              <a:t>Группа </a:t>
            </a:r>
            <a:r>
              <a:rPr lang="ru-RU" dirty="0" err="1" smtClean="0"/>
              <a:t>вконтакте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Оперативное общение</a:t>
            </a:r>
            <a:br>
              <a:rPr lang="ru-RU" dirty="0" smtClean="0"/>
            </a:br>
            <a:r>
              <a:rPr lang="ru-RU" dirty="0" smtClean="0"/>
              <a:t>Признание успехов интернов</a:t>
            </a:r>
            <a:br>
              <a:rPr lang="ru-RU" dirty="0" smtClean="0"/>
            </a:br>
            <a:r>
              <a:rPr lang="ru-RU" dirty="0" smtClean="0"/>
              <a:t>В команде- постоянная деловая коммуникация и наглядность в процессе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62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6554" y="0"/>
            <a:ext cx="9144000" cy="6974632"/>
          </a:xfr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1473" y="290557"/>
            <a:ext cx="77109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Группа </a:t>
            </a:r>
            <a:r>
              <a:rPr lang="ru-RU" sz="3600" b="1" dirty="0" err="1" smtClean="0">
                <a:solidFill>
                  <a:srgbClr val="FF0000"/>
                </a:solidFill>
              </a:rPr>
              <a:t>вконтакте</a:t>
            </a:r>
            <a:r>
              <a:rPr lang="ru-RU" sz="3600" b="1" dirty="0" smtClean="0">
                <a:solidFill>
                  <a:srgbClr val="FF0000"/>
                </a:solidFill>
              </a:rPr>
              <a:t>: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/>
              <a:t>Опросы для организации процесса</a:t>
            </a:r>
          </a:p>
          <a:p>
            <a:r>
              <a:rPr lang="ru-RU" b="1" dirty="0" err="1" smtClean="0"/>
              <a:t>Фейские</a:t>
            </a:r>
            <a:r>
              <a:rPr lang="ru-RU" b="1" dirty="0" smtClean="0"/>
              <a:t> имена – знакомство</a:t>
            </a:r>
          </a:p>
          <a:p>
            <a:r>
              <a:rPr lang="ru-RU" b="1" dirty="0" smtClean="0"/>
              <a:t>Полезные ссылки</a:t>
            </a:r>
          </a:p>
          <a:p>
            <a:endParaRPr lang="ru-RU" b="1" dirty="0" smtClean="0"/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7" name="Рисунок 6" descr="Фея светла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75257"/>
            <a:ext cx="4631821" cy="1547264"/>
          </a:xfrm>
          <a:prstGeom prst="rect">
            <a:avLst/>
          </a:prstGeom>
        </p:spPr>
      </p:pic>
      <p:pic>
        <p:nvPicPr>
          <p:cNvPr id="8" name="Рисунок 7" descr="Фея мар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8175" y="3939611"/>
            <a:ext cx="4725825" cy="270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62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974632"/>
          </a:xfr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1473" y="290557"/>
            <a:ext cx="771092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Группа </a:t>
            </a:r>
            <a:r>
              <a:rPr lang="ru-RU" b="1" dirty="0" err="1" smtClean="0">
                <a:solidFill>
                  <a:srgbClr val="FF0000"/>
                </a:solidFill>
              </a:rPr>
              <a:t>вконтакте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Гости из городов и стран: </a:t>
            </a:r>
            <a:r>
              <a:rPr lang="ru-RU" b="1" dirty="0" smtClean="0"/>
              <a:t>Железногорск, </a:t>
            </a:r>
            <a:r>
              <a:rPr lang="ru-RU" b="1" dirty="0" err="1" smtClean="0"/>
              <a:t>Зеленогорск</a:t>
            </a:r>
            <a:r>
              <a:rPr lang="ru-RU" b="1" dirty="0" smtClean="0"/>
              <a:t>, Красноярск, Трехгорный, </a:t>
            </a:r>
            <a:r>
              <a:rPr lang="ru-RU" b="1" dirty="0" err="1" smtClean="0"/>
              <a:t>Саров</a:t>
            </a:r>
            <a:r>
              <a:rPr lang="ru-RU" b="1" dirty="0" smtClean="0"/>
              <a:t>, Санкт Петербург, </a:t>
            </a:r>
            <a:r>
              <a:rPr lang="ru-RU" b="1" dirty="0" err="1" smtClean="0"/>
              <a:t>Ростов-на</a:t>
            </a:r>
            <a:r>
              <a:rPr lang="ru-RU" b="1" dirty="0" smtClean="0"/>
              <a:t> Дону, Уфа, </a:t>
            </a:r>
            <a:r>
              <a:rPr lang="ru-RU" b="1" dirty="0" err="1" smtClean="0"/>
              <a:t>Новоуральск</a:t>
            </a:r>
            <a:r>
              <a:rPr lang="ru-RU" b="1" dirty="0" smtClean="0"/>
              <a:t>,  Волгодонск,  Заречный, Канск, Швеция, США, Дания, Ирландия.  Гостей более 700  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8923" y="2179178"/>
            <a:ext cx="8622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Площадка для просмотра  обсуждений в группах  на слётах и домашнего задания</a:t>
            </a:r>
          </a:p>
        </p:txBody>
      </p:sp>
      <p:pic>
        <p:nvPicPr>
          <p:cNvPr id="8" name="Рисунок 7" descr="Незубуд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9697" y="2495371"/>
            <a:ext cx="7494662" cy="436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62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Screenshot_2021-04-20 Оценка курс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4825" y="1424051"/>
            <a:ext cx="7886700" cy="34111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63" y="151481"/>
            <a:ext cx="7886700" cy="57451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Дефициты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>Командная работа- координация</a:t>
            </a:r>
            <a:br>
              <a:rPr lang="ru-RU" dirty="0" smtClean="0"/>
            </a:br>
            <a:r>
              <a:rPr lang="ru-RU" dirty="0" smtClean="0"/>
              <a:t>Время</a:t>
            </a:r>
            <a:br>
              <a:rPr lang="ru-RU" dirty="0" smtClean="0"/>
            </a:br>
            <a:r>
              <a:rPr lang="ru-RU" dirty="0" smtClean="0"/>
              <a:t>эффективного дистанционного взаимодействия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 ответов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62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079941" cy="51383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>Команда интернатуры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Лебедева Нина Игоревна, старший воспитатель МБДОУ № 37 «Теремок», координатор.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- воспитатель высшей категории</a:t>
            </a:r>
            <a:br>
              <a:rPr lang="ru-RU" sz="2700" dirty="0" smtClean="0"/>
            </a:br>
            <a:r>
              <a:rPr lang="ru-RU" sz="2700" dirty="0" smtClean="0"/>
              <a:t>- аспирант КГПУ </a:t>
            </a:r>
            <a:r>
              <a:rPr lang="ru-RU" sz="2700" dirty="0" err="1" smtClean="0"/>
              <a:t>им.В.П.Астафьева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- победитель конкурса </a:t>
            </a:r>
            <a:r>
              <a:rPr lang="ru-RU" sz="2700" dirty="0" err="1" smtClean="0"/>
              <a:t>им.Выготского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- руководитель ГМО № 2</a:t>
            </a:r>
            <a:br>
              <a:rPr lang="ru-RU" sz="2700" dirty="0" smtClean="0"/>
            </a:br>
            <a:r>
              <a:rPr lang="ru-RU" sz="2700" dirty="0" smtClean="0"/>
              <a:t>-руководитель проекта «Образовательный терренкур «Лаборатория природы»</a:t>
            </a:r>
            <a:br>
              <a:rPr lang="ru-RU" sz="2700" dirty="0" smtClean="0"/>
            </a:br>
            <a:r>
              <a:rPr lang="ru-RU" sz="2700" dirty="0" smtClean="0"/>
              <a:t>- председатель КРОО Клуб многодетных семей «Семь Я»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8768" y="2333003"/>
            <a:ext cx="2538104" cy="383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962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63" y="151481"/>
            <a:ext cx="7886700" cy="57451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Дефициты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>Командная работа- координация</a:t>
            </a:r>
            <a:br>
              <a:rPr lang="ru-RU" dirty="0" smtClean="0"/>
            </a:br>
            <a:r>
              <a:rPr lang="ru-RU" dirty="0" smtClean="0"/>
              <a:t>Время</a:t>
            </a:r>
            <a:br>
              <a:rPr lang="ru-RU" dirty="0" smtClean="0"/>
            </a:br>
            <a:r>
              <a:rPr lang="ru-RU" dirty="0" smtClean="0"/>
              <a:t>эффективного дистанционного взаимодействия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 ответов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62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Screenshot_2021-04-20 Оценка курс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6100" y="1894069"/>
            <a:ext cx="7886700" cy="34111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63" y="151481"/>
            <a:ext cx="7886700" cy="6706519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Дефициты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- </a:t>
            </a:r>
            <a:r>
              <a:rPr lang="ru-RU" sz="4000" dirty="0" smtClean="0"/>
              <a:t>самокритичность полезна </a:t>
            </a:r>
            <a:br>
              <a:rPr lang="ru-RU" sz="4000" dirty="0" smtClean="0"/>
            </a:br>
            <a:r>
              <a:rPr lang="ru-RU" sz="4000" dirty="0" smtClean="0"/>
              <a:t>- всё можно осуществить</a:t>
            </a:r>
            <a:br>
              <a:rPr lang="ru-RU" sz="4000" dirty="0" smtClean="0"/>
            </a:br>
            <a:r>
              <a:rPr lang="ru-RU" sz="4000" dirty="0" smtClean="0"/>
              <a:t>- поучиться</a:t>
            </a:r>
            <a:br>
              <a:rPr lang="ru-RU" sz="4000" dirty="0" smtClean="0"/>
            </a:br>
            <a:r>
              <a:rPr lang="ru-RU" sz="4000" dirty="0" smtClean="0"/>
              <a:t>-не всегда есть доступ к современным техническим средствам</a:t>
            </a:r>
            <a:br>
              <a:rPr lang="ru-RU" sz="4000" dirty="0" smtClean="0"/>
            </a:br>
            <a:r>
              <a:rPr lang="ru-RU" sz="4000" dirty="0" smtClean="0"/>
              <a:t>- неуверенность перед камерой  </a:t>
            </a:r>
            <a:br>
              <a:rPr lang="ru-RU" sz="4000" dirty="0" smtClean="0"/>
            </a:br>
            <a:r>
              <a:rPr lang="ru-RU" sz="4000" dirty="0" smtClean="0"/>
              <a:t> - дистанционное взаимодействие с семьей</a:t>
            </a:r>
            <a:br>
              <a:rPr lang="ru-RU" sz="4000" dirty="0" smtClean="0"/>
            </a:br>
            <a:r>
              <a:rPr lang="ru-RU" sz="4000" dirty="0" smtClean="0"/>
              <a:t>- формирование мотивации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62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63" y="151481"/>
            <a:ext cx="7886700" cy="57451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Идеи на будущее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>Развитие темы. Практическая разработка центров и маршрутов. Есть запрос от интернов.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62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41"/>
            <a:ext cx="9144000" cy="6974632"/>
          </a:xfr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733700" cy="296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5856" y="794802"/>
            <a:ext cx="489654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Анжела </a:t>
            </a:r>
            <a:r>
              <a:rPr lang="ru-RU" b="1" dirty="0">
                <a:solidFill>
                  <a:srgbClr val="FF0000"/>
                </a:solidFill>
              </a:rPr>
              <a:t>Витальевна Корнеева 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Педагог-психолог 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Высшая квалификационная категория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 </a:t>
            </a:r>
          </a:p>
          <a:p>
            <a:pPr algn="just"/>
            <a:r>
              <a:rPr lang="ru-RU" sz="1400" dirty="0" smtClean="0"/>
              <a:t>Активный </a:t>
            </a:r>
            <a:r>
              <a:rPr lang="ru-RU" sz="1400" dirty="0"/>
              <a:t>участник рабочей группы по разработке и реализации </a:t>
            </a:r>
            <a:r>
              <a:rPr lang="ru-RU" sz="1400" dirty="0" smtClean="0"/>
              <a:t>проекта «Образовательный терренкур  «Лаборатория </a:t>
            </a:r>
            <a:r>
              <a:rPr lang="ru-RU" sz="1400" dirty="0"/>
              <a:t>природы» 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В </a:t>
            </a:r>
            <a:r>
              <a:rPr lang="ru-RU" sz="1400" dirty="0"/>
              <a:t>2019-2020 г. в составе команды:</a:t>
            </a:r>
          </a:p>
          <a:p>
            <a:pPr algn="just"/>
            <a:r>
              <a:rPr lang="ru-RU" sz="1400" dirty="0"/>
              <a:t>- участник </a:t>
            </a:r>
            <a:r>
              <a:rPr lang="en-US" sz="1400" dirty="0"/>
              <a:t>II</a:t>
            </a:r>
            <a:r>
              <a:rPr lang="ru-RU" sz="1400" dirty="0"/>
              <a:t> Муниципальной научно–практической конференции «Экологическое образование в ЗАТО Железногорск: опыт, проблемы, перспективы»;</a:t>
            </a:r>
          </a:p>
          <a:p>
            <a:pPr algn="just"/>
            <a:r>
              <a:rPr lang="ru-RU" sz="1400" dirty="0"/>
              <a:t>- Краевой презентационной площадки «Образовательные программы по развитию у детей дошкольного возраста познавательно-исследовательской деятельности»;</a:t>
            </a:r>
          </a:p>
          <a:p>
            <a:pPr algn="just"/>
            <a:r>
              <a:rPr lang="ru-RU" sz="1400" dirty="0"/>
              <a:t>- Всероссийского конкурса программ и методических материалов по дополнительному естественнонаучному образованию детей «</a:t>
            </a:r>
            <a:r>
              <a:rPr lang="ru-RU" sz="1400" dirty="0" err="1"/>
              <a:t>БиоТОП</a:t>
            </a:r>
            <a:r>
              <a:rPr lang="ru-RU" sz="1400" dirty="0"/>
              <a:t> ПРОФИ;</a:t>
            </a:r>
          </a:p>
          <a:p>
            <a:pPr algn="just"/>
            <a:r>
              <a:rPr lang="ru-RU" sz="1400" dirty="0"/>
              <a:t>- конкурса проектов «Международный проект «Экологическая культура, мир и согласие»</a:t>
            </a:r>
          </a:p>
          <a:p>
            <a:pPr algn="just"/>
            <a:r>
              <a:rPr lang="ru-RU" sz="1400" dirty="0"/>
              <a:t> </a:t>
            </a:r>
          </a:p>
          <a:p>
            <a:pPr algn="just"/>
            <a:r>
              <a:rPr lang="ru-RU" sz="1400" dirty="0"/>
              <a:t>Принимала участие в конкурсе педагогических работников, владеющих технологиями работы с детьми, соответствующими требованиям ФГОС ДО (в проекте «Школа </a:t>
            </a:r>
            <a:r>
              <a:rPr lang="ru-RU" sz="1400" dirty="0" err="1"/>
              <a:t>Росатома</a:t>
            </a:r>
            <a:r>
              <a:rPr lang="ru-RU" sz="1400" dirty="0" smtClean="0"/>
              <a:t>»).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962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1383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Команда интернатуры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Вигуль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pic>
        <p:nvPicPr>
          <p:cNvPr id="6" name="Рисунок 5" descr="1 Вигуль фото и регал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62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1383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Команда интернатуры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Ануфриенко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pic>
        <p:nvPicPr>
          <p:cNvPr id="5" name="Рисунок 4" descr="Ануфриенк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62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63" y="151481"/>
            <a:ext cx="7886700" cy="57451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Основной замысел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>1. Форма проведения-  педагогическая игра «Волшебный Сад». Как и зачем видеть волшебный потенциал в территории детского сада.</a:t>
            </a:r>
            <a:br>
              <a:rPr lang="ru-RU" dirty="0" smtClean="0"/>
            </a:br>
            <a:r>
              <a:rPr lang="ru-RU" dirty="0" smtClean="0"/>
              <a:t>2. Признаки игры: тема, уровни прохождения, ролевое участие </a:t>
            </a:r>
            <a:br>
              <a:rPr lang="ru-RU" dirty="0" smtClean="0"/>
            </a:br>
            <a:r>
              <a:rPr lang="ru-RU" dirty="0" smtClean="0"/>
              <a:t>3. Игровые пространства</a:t>
            </a:r>
            <a:r>
              <a:rPr lang="en-US" dirty="0" smtClean="0"/>
              <a:t> ZOOM</a:t>
            </a:r>
            <a:r>
              <a:rPr lang="ru-RU" dirty="0" smtClean="0"/>
              <a:t>, </a:t>
            </a:r>
            <a:r>
              <a:rPr lang="ru-RU" dirty="0" err="1" smtClean="0"/>
              <a:t>вконтакте</a:t>
            </a:r>
            <a:r>
              <a:rPr lang="ru-RU" dirty="0" smtClean="0"/>
              <a:t>. Сообщество.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62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425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Наши интерны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>- 44 заявки, 44 участника</a:t>
            </a:r>
            <a:br>
              <a:rPr lang="ru-RU" dirty="0" smtClean="0"/>
            </a:br>
            <a:r>
              <a:rPr lang="ru-RU" dirty="0" smtClean="0"/>
              <a:t>- 4 подгруппы</a:t>
            </a:r>
            <a:br>
              <a:rPr lang="ru-RU" dirty="0" smtClean="0"/>
            </a:br>
            <a:r>
              <a:rPr lang="ru-RU" dirty="0" smtClean="0"/>
              <a:t>- Города: Железногорск и </a:t>
            </a:r>
            <a:r>
              <a:rPr lang="ru-RU" dirty="0" err="1" smtClean="0"/>
              <a:t>Зеленогорск</a:t>
            </a:r>
            <a:r>
              <a:rPr lang="ru-RU" dirty="0" smtClean="0"/>
              <a:t> (Красноярский край), </a:t>
            </a:r>
            <a:r>
              <a:rPr lang="ru-RU" dirty="0" err="1" smtClean="0"/>
              <a:t>Саров</a:t>
            </a:r>
            <a:r>
              <a:rPr lang="ru-RU" dirty="0" smtClean="0"/>
              <a:t> (</a:t>
            </a:r>
            <a:r>
              <a:rPr lang="ru-RU" dirty="0" err="1" smtClean="0"/>
              <a:t>Нижегодская</a:t>
            </a:r>
            <a:r>
              <a:rPr lang="ru-RU" dirty="0" smtClean="0"/>
              <a:t> область), Заречный (Пензенская область), </a:t>
            </a:r>
            <a:r>
              <a:rPr lang="ru-RU" dirty="0" err="1" smtClean="0"/>
              <a:t>Новоуральск</a:t>
            </a:r>
            <a:r>
              <a:rPr lang="ru-RU" dirty="0" smtClean="0"/>
              <a:t> и Лесной (Свердловская область), Трехгорный (Челябинская область).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62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63" y="151481"/>
            <a:ext cx="7886700" cy="57451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Основные этапы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600" dirty="0" smtClean="0"/>
              <a:t>15.04.21 Приглашение в игру </a:t>
            </a:r>
            <a:br>
              <a:rPr lang="ru-RU" sz="3600" dirty="0" smtClean="0"/>
            </a:br>
            <a:r>
              <a:rPr lang="ru-RU" sz="3600" dirty="0" smtClean="0"/>
              <a:t>16.04.21 </a:t>
            </a:r>
            <a:r>
              <a:rPr lang="ru-RU" sz="3600" b="1" i="1" dirty="0" smtClean="0"/>
              <a:t>Первый слёт фей.</a:t>
            </a:r>
            <a:r>
              <a:rPr lang="ru-RU" sz="3600" b="1" dirty="0" smtClean="0"/>
              <a:t> </a:t>
            </a:r>
            <a:r>
              <a:rPr lang="ru-RU" sz="3600" dirty="0" smtClean="0"/>
              <a:t>«Превращение в Фею Волшебного Сада» . ДЗ: встреча с  родителями.</a:t>
            </a:r>
            <a:br>
              <a:rPr lang="ru-RU" sz="3600" dirty="0" smtClean="0"/>
            </a:br>
            <a:r>
              <a:rPr lang="ru-RU" sz="3600" dirty="0" smtClean="0"/>
              <a:t>19.04.21 </a:t>
            </a:r>
            <a:r>
              <a:rPr lang="ru-RU" sz="3600" b="1" i="1" dirty="0" smtClean="0"/>
              <a:t>Второй слёт фей</a:t>
            </a:r>
            <a:r>
              <a:rPr lang="ru-RU" sz="3600" b="1" dirty="0" smtClean="0"/>
              <a:t>. «Волшебные слова для детского эксперимента»</a:t>
            </a:r>
            <a:br>
              <a:rPr lang="ru-RU" sz="3600" b="1" dirty="0" smtClean="0"/>
            </a:br>
            <a:r>
              <a:rPr lang="ru-RU" sz="3600" b="1" dirty="0" smtClean="0"/>
              <a:t>ДЗ: </a:t>
            </a:r>
            <a:r>
              <a:rPr lang="ru-RU" sz="3600" dirty="0" smtClean="0"/>
              <a:t>Проектирование центра экспериментирования </a:t>
            </a:r>
            <a:br>
              <a:rPr lang="ru-RU" sz="3600" dirty="0" smtClean="0"/>
            </a:br>
            <a:r>
              <a:rPr lang="ru-RU" sz="3600" dirty="0" smtClean="0"/>
              <a:t>21.04.21 </a:t>
            </a:r>
            <a:r>
              <a:rPr lang="ru-RU" sz="3600" b="1" i="1" dirty="0" smtClean="0"/>
              <a:t>Третий слёт фей</a:t>
            </a:r>
            <a:r>
              <a:rPr lang="ru-RU" sz="3600" b="1" dirty="0" smtClean="0"/>
              <a:t>. Пишем волшебную книгу «Гербарий волшебного сада».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62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63" y="151481"/>
            <a:ext cx="7886700" cy="57451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Результаты игры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4000" dirty="0" smtClean="0"/>
              <a:t>Проведено 3 </a:t>
            </a:r>
            <a:r>
              <a:rPr lang="ru-RU" sz="4000" dirty="0" err="1" smtClean="0"/>
              <a:t>онлайн</a:t>
            </a:r>
            <a:r>
              <a:rPr lang="ru-RU" sz="4000" dirty="0" smtClean="0"/>
              <a:t> занятия и одна приветственная встреча</a:t>
            </a:r>
            <a:br>
              <a:rPr lang="ru-RU" sz="4000" dirty="0" smtClean="0"/>
            </a:br>
            <a:r>
              <a:rPr lang="ru-RU" sz="4000" dirty="0" smtClean="0"/>
              <a:t>44 интерна записалось</a:t>
            </a:r>
            <a:br>
              <a:rPr lang="ru-RU" sz="4000" dirty="0" smtClean="0"/>
            </a:br>
            <a:r>
              <a:rPr lang="ru-RU" sz="4000" dirty="0" smtClean="0"/>
              <a:t>Поиграло 39 человек</a:t>
            </a:r>
            <a:br>
              <a:rPr lang="ru-RU" sz="4000" dirty="0" smtClean="0"/>
            </a:br>
            <a:r>
              <a:rPr lang="ru-RU" sz="4000" dirty="0" smtClean="0"/>
              <a:t>Более 85 % базовый и продвинутый уровень прохождения игры</a:t>
            </a:r>
            <a:br>
              <a:rPr lang="ru-RU" sz="4000" dirty="0" smtClean="0"/>
            </a:br>
            <a:r>
              <a:rPr lang="ru-RU" sz="4000" dirty="0" smtClean="0"/>
              <a:t>Активное тематическое профессиональное общение интернов</a:t>
            </a:r>
            <a:br>
              <a:rPr lang="ru-RU" sz="4000" dirty="0" smtClean="0"/>
            </a:br>
            <a:r>
              <a:rPr lang="ru-RU" sz="4000" dirty="0" smtClean="0"/>
              <a:t>Сертификаты участника интернатуры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62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</TotalTime>
  <Words>106</Words>
  <Application>Microsoft Office PowerPoint</Application>
  <PresentationFormat>Экран (4:3)</PresentationFormat>
  <Paragraphs>57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           МБДОУ № 37 «Теремок» </vt:lpstr>
      <vt:lpstr>       Команда интернатуры  Лебедева Нина Игоревна, старший воспитатель МБДОУ № 37 «Теремок», координатор. - воспитатель высшей категории - аспирант КГПУ им.В.П.Астафьева - победитель конкурса им.Выготского - руководитель ГМО № 2 -руководитель проекта «Образовательный терренкур «Лаборатория природы» - председатель КРОО Клуб многодетных семей «Семь Я»        </vt:lpstr>
      <vt:lpstr>Слайд 3</vt:lpstr>
      <vt:lpstr>Команда интернатуры  Вигуль      </vt:lpstr>
      <vt:lpstr>Команда интернатуры  Ануфриенко      </vt:lpstr>
      <vt:lpstr>         Основной замысел 1. Форма проведения-  педагогическая игра «Волшебный Сад». Как и зачем видеть волшебный потенциал в территории детского сада. 2. Признаки игры: тема, уровни прохождения, ролевое участие  3. Игровые пространства ZOOM, вконтакте. Сообщество.           </vt:lpstr>
      <vt:lpstr>           Наши интерны  - 44 заявки, 44 участника - 4 подгруппы - Города: Железногорск и Зеленогорск (Красноярский край), Саров (Нижегодская область), Заречный (Пензенская область), Новоуральск и Лесной (Свердловская область), Трехгорный (Челябинская область).            </vt:lpstr>
      <vt:lpstr>           Основные этапы 15.04.21 Приглашение в игру  16.04.21 Первый слёт фей. «Превращение в Фею Волшебного Сада» . ДЗ: встреча с  родителями. 19.04.21 Второй слёт фей. «Волшебные слова для детского эксперимента» ДЗ: Проектирование центра экспериментирования  21.04.21 Третий слёт фей. Пишем волшебную книгу «Гербарий волшебного сада».             </vt:lpstr>
      <vt:lpstr>             Результаты игры Проведено 3 онлайн занятия и одна приветственная встреча 44 интерна записалось Поиграло 39 человек Более 85 % базовый и продвинутый уровень прохождения игры Активное тематическое профессиональное общение интернов Сертификаты участника интернатуры              </vt:lpstr>
      <vt:lpstr>      Результаты игры               </vt:lpstr>
      <vt:lpstr>      Результаты игры               </vt:lpstr>
      <vt:lpstr>     Достижения интернов   из анкет           </vt:lpstr>
      <vt:lpstr>     Достижения интернов   из анкет           </vt:lpstr>
      <vt:lpstr>     Достижения интернов   из анкет           </vt:lpstr>
      <vt:lpstr>              Эффективные способы взаимодействия. ZOOM + инструменты коллективной работы с текстом Работа в подгруппах-кабинетах. Группа вконтакте Оперативное общение Признание успехов интернов В команде- постоянная деловая коммуникация и наглядность в процессе              </vt:lpstr>
      <vt:lpstr>Слайд 16</vt:lpstr>
      <vt:lpstr>Слайд 17</vt:lpstr>
      <vt:lpstr>Слайд 18</vt:lpstr>
      <vt:lpstr>          Дефициты  Командная работа- координация Время эффективного дистанционного взаимодействия  из ответов             </vt:lpstr>
      <vt:lpstr>          Дефициты  Командная работа- координация Время эффективного дистанционного взаимодействия  из ответов             </vt:lpstr>
      <vt:lpstr>Слайд 21</vt:lpstr>
      <vt:lpstr>          Дефициты  - самокритичность полезна  - всё можно осуществить - поучиться -не всегда есть доступ к современным техническим средствам - неуверенность перед камерой    - дистанционное взаимодействие с семьей - формирование мотивации              </vt:lpstr>
      <vt:lpstr>       Идеи на будущее  Развитие темы. Практическая разработка центров и маршрутов. Есть запрос от интернов.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Ануфриенки</dc:creator>
  <cp:lastModifiedBy>work</cp:lastModifiedBy>
  <cp:revision>180</cp:revision>
  <dcterms:created xsi:type="dcterms:W3CDTF">2021-04-13T10:58:55Z</dcterms:created>
  <dcterms:modified xsi:type="dcterms:W3CDTF">2023-10-29T10:17:38Z</dcterms:modified>
</cp:coreProperties>
</file>