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75" r:id="rId5"/>
    <p:sldId id="276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F8B96B-8744-4588-803A-B79542838A74}" type="datetimeFigureOut">
              <a:rPr lang="ru-RU" smtClean="0"/>
              <a:pPr/>
              <a:t>13.04.2022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4AE39E-6127-4C03-80F1-DE44147C1C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556792"/>
            <a:ext cx="6915096" cy="40331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«Режиссерская игра»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005" y="1700808"/>
            <a:ext cx="5786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Муниципальный проект «Лаборатория игры»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32656"/>
            <a:ext cx="691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фестиваль инновационных педагогических практик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«Дошкольное образование»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01291" y="4149080"/>
            <a:ext cx="4183906" cy="22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864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Предметная деятельность – зарождение игры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650305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Характеристика: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при помощи предметов подражает действиям взрослого; манипулирует предметами, изучая их свойства.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Основной навык: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выделять ключевое действие предмета; «присваивать» себе поведение взрослого; овладение речью (на основе общения, где предмет является содержанием общения)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21297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– фундамент игры: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овладение речью: управляет своими действиями, планирует деятельность (внутренняя речь)        способен действовать 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воображаемой ситуации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манипулирование предметами: осознает себя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субъектом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228184" y="483688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29200"/>
            <a:ext cx="2843808" cy="1524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игры (Е.Кравцова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43914" cy="564360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Режиссерская игра (3-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(«первый вид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которой последующие формы игры не разовьются». Е.Кравцова):</a:t>
            </a:r>
          </a:p>
          <a:p>
            <a:pPr marL="0" indent="0">
              <a:buNone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особенности: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индивидуальна; требует  обособленного пространства; игрушки/заместители – средства реализации сюжета; ребенок говорит от имени игрушки – не берет на себя роль, режиссирует; придумывает мизансцены («это дорога»); двигает мелкие предметы и озвучивает их.</a:t>
            </a:r>
          </a:p>
          <a:p>
            <a:pPr marL="0" indent="0">
              <a:buNone/>
            </a:pP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навык: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соединять предметы по смыслу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самостоятельно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 сюжет</a:t>
            </a:r>
          </a:p>
          <a:p>
            <a:pPr marL="0" indent="0">
              <a:buNone/>
            </a:pPr>
            <a:endParaRPr lang="ru-RU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8" y="3978914"/>
            <a:ext cx="2843808" cy="1598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78914"/>
            <a:ext cx="2304256" cy="1593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25" y="3998877"/>
            <a:ext cx="2885771" cy="15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Режиссерская игра (3-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года)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714356"/>
            <a:ext cx="80724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Условия: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Организация особого места для игры («Я в домике»): ширмы, ограниченное пространство на полу, под мебелью, коробки, поля</a:t>
            </a:r>
          </a:p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Требования к пространству режиссерской игры: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небольшое, в поле зрения играющего;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подход для играющего с разных сторон;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малоопределенное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(для адаптации к своему уникальному сюжету).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Мелкий игровой, заместители, неопределенные предметы.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Руководство игрой с позиции «благодарного зрителя» (+уточняющие вопросы взрослого к играющему + «вопросы-ответы»).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Что  отображают в игре: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Бытовые ситуации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Сюжеты сказок, мультфильмов, телепередач.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Негативные факторы: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проработанные игрушки, скудность и однообразие социального опыта, придуманные кем-то за него сюжеты.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8" y="5345506"/>
            <a:ext cx="2483768" cy="13867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/>
          <a:stretch/>
        </p:blipFill>
        <p:spPr>
          <a:xfrm>
            <a:off x="3437792" y="5345506"/>
            <a:ext cx="1586787" cy="13988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25" y="5325175"/>
            <a:ext cx="2633516" cy="141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7166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Режиссерская игра – школа управления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264" y="908720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Недоиграли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умеют управлять собой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умеют управлять другими людьми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умеют писать сочинения (трудности в развитии сюжета)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умеют посмотреть на ситуацию со стороны </a:t>
            </a:r>
          </a:p>
          <a:p>
            <a:pPr marL="457200" indent="-4572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«Зависли» на режиссерской игре: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Желание управлять всеми и всем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Вносят собственный смысл в ситуацию, не принимая смыслы, заложенные другими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понимают других людей.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869160"/>
            <a:ext cx="2987824" cy="1659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34" y="5433035"/>
            <a:ext cx="2195736" cy="1215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732" y="159023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Сообщество «Режиссерская игра»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(VK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859091" cy="5201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2" r="21492"/>
          <a:stretch/>
        </p:blipFill>
        <p:spPr>
          <a:xfrm>
            <a:off x="6728373" y="908720"/>
            <a:ext cx="1837259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37112"/>
            <a:ext cx="2928846" cy="15701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30021"/>
            <a:ext cx="2987824" cy="156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37112"/>
            <a:ext cx="1228473" cy="21698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60" y="908720"/>
            <a:ext cx="2929563" cy="16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78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940</TotalTime>
  <Words>371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Century Schoolbook</vt:lpstr>
      <vt:lpstr>Times New Roman</vt:lpstr>
      <vt:lpstr>Wingdings</vt:lpstr>
      <vt:lpstr>Wingdings 2</vt:lpstr>
      <vt:lpstr>Эркер</vt:lpstr>
      <vt:lpstr>                   Направление  «Режиссерская игра»      </vt:lpstr>
      <vt:lpstr>Презентация PowerPoint</vt:lpstr>
      <vt:lpstr>Развитие игры (Е.Кравцова)</vt:lpstr>
      <vt:lpstr>   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«Видовое разнообразие игры в дошкольном возрасте с учетом онтогенеза.  Современные требования к созданию условий для свободной детской игры»   7.03.2018 г.</dc:title>
  <dc:creator>baranova-em@mail.ru</dc:creator>
  <cp:lastModifiedBy>User</cp:lastModifiedBy>
  <cp:revision>53</cp:revision>
  <dcterms:created xsi:type="dcterms:W3CDTF">2018-03-06T11:27:17Z</dcterms:created>
  <dcterms:modified xsi:type="dcterms:W3CDTF">2022-04-13T08:29:51Z</dcterms:modified>
</cp:coreProperties>
</file>